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5" r:id="rId1"/>
    <p:sldMasterId id="2147483788" r:id="rId2"/>
  </p:sldMasterIdLst>
  <p:notesMasterIdLst>
    <p:notesMasterId r:id="rId11"/>
  </p:notesMasterIdLst>
  <p:handoutMasterIdLst>
    <p:handoutMasterId r:id="rId12"/>
  </p:handoutMasterIdLst>
  <p:sldIdLst>
    <p:sldId id="299" r:id="rId3"/>
    <p:sldId id="352" r:id="rId4"/>
    <p:sldId id="326" r:id="rId5"/>
    <p:sldId id="353" r:id="rId6"/>
    <p:sldId id="349" r:id="rId7"/>
    <p:sldId id="350" r:id="rId8"/>
    <p:sldId id="351" r:id="rId9"/>
    <p:sldId id="310"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494"/>
    <a:srgbClr val="0037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80"/>
    <p:restoredTop sz="94840"/>
  </p:normalViewPr>
  <p:slideViewPr>
    <p:cSldViewPr snapToGrid="0" snapToObjects="1">
      <p:cViewPr varScale="1">
        <p:scale>
          <a:sx n="60" d="100"/>
          <a:sy n="60" d="100"/>
        </p:scale>
        <p:origin x="1196" y="44"/>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0948C55-F10A-A34E-B576-0DDD545779E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1442222-1824-B44D-AC1B-A4C287BF5AD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8366711-66DF-034B-A812-7E874C255BC5}" type="datetime1">
              <a:rPr lang="en-US" smtClean="0"/>
              <a:t>3/17/2026</a:t>
            </a:fld>
            <a:endParaRPr lang="en-US"/>
          </a:p>
        </p:txBody>
      </p:sp>
      <p:sp>
        <p:nvSpPr>
          <p:cNvPr id="4" name="Footer Placeholder 3">
            <a:extLst>
              <a:ext uri="{FF2B5EF4-FFF2-40B4-BE49-F238E27FC236}">
                <a16:creationId xmlns:a16="http://schemas.microsoft.com/office/drawing/2014/main" id="{624B62B2-3F98-EC46-A692-A155818ECCC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9FCE58C-926C-434B-BE69-E7A89D07A0B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2B26912-4A31-8B4D-9B32-C18B32DE4378}" type="slidenum">
              <a:rPr lang="en-US" smtClean="0"/>
              <a:t>‹nr.›</a:t>
            </a:fld>
            <a:endParaRPr lang="en-US"/>
          </a:p>
        </p:txBody>
      </p:sp>
    </p:spTree>
    <p:extLst>
      <p:ext uri="{BB962C8B-B14F-4D97-AF65-F5344CB8AC3E}">
        <p14:creationId xmlns:p14="http://schemas.microsoft.com/office/powerpoint/2010/main" val="190242396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CDA685-6D87-6F47-8C42-FBE115384093}" type="datetime1">
              <a:rPr lang="en-US" smtClean="0"/>
              <a:t>3/17/2026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36ECE3-4FF3-E743-AEAB-B05CFE66FC10}" type="slidenum">
              <a:rPr lang="en-US" smtClean="0"/>
              <a:t>‹nr.›</a:t>
            </a:fld>
            <a:endParaRPr lang="en-US"/>
          </a:p>
        </p:txBody>
      </p:sp>
    </p:spTree>
    <p:extLst>
      <p:ext uri="{BB962C8B-B14F-4D97-AF65-F5344CB8AC3E}">
        <p14:creationId xmlns:p14="http://schemas.microsoft.com/office/powerpoint/2010/main" val="235945577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6136ECE3-4FF3-E743-AEAB-B05CFE66FC10}" type="slidenum">
              <a:rPr lang="en-US" smtClean="0"/>
              <a:t>3</a:t>
            </a:fld>
            <a:endParaRPr lang="en-US"/>
          </a:p>
        </p:txBody>
      </p:sp>
    </p:spTree>
    <p:extLst>
      <p:ext uri="{BB962C8B-B14F-4D97-AF65-F5344CB8AC3E}">
        <p14:creationId xmlns:p14="http://schemas.microsoft.com/office/powerpoint/2010/main" val="3487932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2_Cover">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28E0EBD4-725A-7146-85C9-BFA7769C1103}"/>
              </a:ext>
            </a:extLst>
          </p:cNvPr>
          <p:cNvSpPr>
            <a:spLocks noGrp="1"/>
          </p:cNvSpPr>
          <p:nvPr>
            <p:ph type="ctrTitle" hasCustomPrompt="1"/>
          </p:nvPr>
        </p:nvSpPr>
        <p:spPr>
          <a:xfrm>
            <a:off x="550863" y="1628775"/>
            <a:ext cx="11090275" cy="1903375"/>
          </a:xfrm>
        </p:spPr>
        <p:txBody>
          <a:bodyPr anchor="b">
            <a:normAutofit/>
          </a:bodyPr>
          <a:lstStyle>
            <a:lvl1pPr algn="ctr">
              <a:defRPr sz="4800" b="1">
                <a:solidFill>
                  <a:schemeClr val="tx2"/>
                </a:solidFill>
                <a:latin typeface="+mn-lt"/>
              </a:defRPr>
            </a:lvl1pPr>
          </a:lstStyle>
          <a:p>
            <a:r>
              <a:rPr lang="en-GB" dirty="0"/>
              <a:t>Click to edit master title</a:t>
            </a:r>
            <a:endParaRPr lang="en-US" dirty="0"/>
          </a:p>
        </p:txBody>
      </p:sp>
      <p:sp>
        <p:nvSpPr>
          <p:cNvPr id="14" name="Text Placeholder 6">
            <a:extLst>
              <a:ext uri="{FF2B5EF4-FFF2-40B4-BE49-F238E27FC236}">
                <a16:creationId xmlns:a16="http://schemas.microsoft.com/office/drawing/2014/main" id="{8D297290-4BF2-5C49-A22A-202C140C8D97}"/>
              </a:ext>
            </a:extLst>
          </p:cNvPr>
          <p:cNvSpPr>
            <a:spLocks noGrp="1"/>
          </p:cNvSpPr>
          <p:nvPr>
            <p:ph type="body" sz="quarter" idx="10" hasCustomPrompt="1"/>
          </p:nvPr>
        </p:nvSpPr>
        <p:spPr>
          <a:xfrm>
            <a:off x="558609" y="3807120"/>
            <a:ext cx="11069764" cy="524759"/>
          </a:xfrm>
          <a:ln>
            <a:noFill/>
          </a:ln>
        </p:spPr>
        <p:txBody>
          <a:bodyPr>
            <a:normAutofit/>
          </a:bodyPr>
          <a:lstStyle>
            <a:lvl1pPr algn="ctr">
              <a:defRPr sz="2000" b="0">
                <a:solidFill>
                  <a:schemeClr val="accent2"/>
                </a:solidFill>
                <a:latin typeface="+mn-lt"/>
              </a:defRPr>
            </a:lvl1pPr>
          </a:lstStyle>
          <a:p>
            <a:pPr lvl="0"/>
            <a:r>
              <a:rPr lang="en-US" dirty="0"/>
              <a:t>Click to edit subtitle</a:t>
            </a:r>
          </a:p>
        </p:txBody>
      </p:sp>
      <p:sp>
        <p:nvSpPr>
          <p:cNvPr id="3" name="Rectangle 2">
            <a:extLst>
              <a:ext uri="{FF2B5EF4-FFF2-40B4-BE49-F238E27FC236}">
                <a16:creationId xmlns:a16="http://schemas.microsoft.com/office/drawing/2014/main" id="{B0272E11-BC86-D95A-0C62-21E92522D769}"/>
              </a:ext>
            </a:extLst>
          </p:cNvPr>
          <p:cNvSpPr/>
          <p:nvPr userDrawn="1"/>
        </p:nvSpPr>
        <p:spPr>
          <a:xfrm>
            <a:off x="0" y="5337175"/>
            <a:ext cx="2415941" cy="1520825"/>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4" name="Graphic 8">
            <a:extLst>
              <a:ext uri="{FF2B5EF4-FFF2-40B4-BE49-F238E27FC236}">
                <a16:creationId xmlns:a16="http://schemas.microsoft.com/office/drawing/2014/main" id="{EBB7B395-FA78-4903-C293-7DBBE8CF99B2}"/>
              </a:ext>
            </a:extLst>
          </p:cNvPr>
          <p:cNvPicPr>
            <a:picLocks noChangeAspect="1"/>
          </p:cNvPicPr>
          <p:nvPr userDrawn="1"/>
        </p:nvPicPr>
        <p:blipFill>
          <a:blip r:embed="rId2"/>
          <a:srcRect/>
          <a:stretch/>
        </p:blipFill>
        <p:spPr>
          <a:xfrm>
            <a:off x="9661146" y="5605379"/>
            <a:ext cx="2438678" cy="1013831"/>
          </a:xfrm>
          <a:prstGeom prst="rect">
            <a:avLst/>
          </a:prstGeom>
        </p:spPr>
      </p:pic>
      <p:sp>
        <p:nvSpPr>
          <p:cNvPr id="11" name="TextBox 10">
            <a:extLst>
              <a:ext uri="{FF2B5EF4-FFF2-40B4-BE49-F238E27FC236}">
                <a16:creationId xmlns:a16="http://schemas.microsoft.com/office/drawing/2014/main" id="{965C3262-E1B7-CEFA-EADB-B2FFFD886D27}"/>
              </a:ext>
            </a:extLst>
          </p:cNvPr>
          <p:cNvSpPr txBox="1"/>
          <p:nvPr userDrawn="1"/>
        </p:nvSpPr>
        <p:spPr>
          <a:xfrm>
            <a:off x="2404545" y="5908396"/>
            <a:ext cx="3759288" cy="369332"/>
          </a:xfrm>
          <a:prstGeom prst="rect">
            <a:avLst/>
          </a:prstGeom>
          <a:noFill/>
        </p:spPr>
        <p:txBody>
          <a:bodyPr wrap="square" tIns="0" bIns="0" rtlCol="0" anchor="ctr">
            <a:spAutoFit/>
          </a:bodyPr>
          <a:lstStyle/>
          <a:p>
            <a:r>
              <a:rPr lang="en-GB" sz="800" b="0" i="0" u="none" strike="noStrike" dirty="0">
                <a:solidFill>
                  <a:schemeClr val="tx1"/>
                </a:solidFill>
                <a:effectLst/>
                <a:latin typeface="+mn-lt"/>
              </a:rPr>
              <a:t>Funded by the European Union. Views and opinions expressed are however those of the author(s) only and do not necessarily reflect those of the European Union or REA. Neither the European Union nor REA can be held responsible for them.</a:t>
            </a:r>
            <a:endParaRPr lang="en-GB" sz="800" kern="1200" dirty="0">
              <a:solidFill>
                <a:schemeClr val="tx1"/>
              </a:solidFill>
              <a:effectLst/>
              <a:latin typeface="+mn-lt"/>
              <a:ea typeface="+mn-ea"/>
              <a:cs typeface="+mn-cs"/>
            </a:endParaRPr>
          </a:p>
        </p:txBody>
      </p:sp>
      <p:pic>
        <p:nvPicPr>
          <p:cNvPr id="12" name="Graphic 11">
            <a:extLst>
              <a:ext uri="{FF2B5EF4-FFF2-40B4-BE49-F238E27FC236}">
                <a16:creationId xmlns:a16="http://schemas.microsoft.com/office/drawing/2014/main" id="{3B1D38A0-5C68-973B-E602-41BCCC122B4C}"/>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550863" y="5913063"/>
            <a:ext cx="530400" cy="360000"/>
          </a:xfrm>
          <a:prstGeom prst="rect">
            <a:avLst/>
          </a:prstGeom>
        </p:spPr>
      </p:pic>
      <p:sp>
        <p:nvSpPr>
          <p:cNvPr id="2" name="TextBox 1">
            <a:extLst>
              <a:ext uri="{FF2B5EF4-FFF2-40B4-BE49-F238E27FC236}">
                <a16:creationId xmlns:a16="http://schemas.microsoft.com/office/drawing/2014/main" id="{E51982F6-D5F1-99D9-C4A1-782A38984B7F}"/>
              </a:ext>
            </a:extLst>
          </p:cNvPr>
          <p:cNvSpPr txBox="1"/>
          <p:nvPr userDrawn="1"/>
        </p:nvSpPr>
        <p:spPr>
          <a:xfrm>
            <a:off x="1073928" y="5939173"/>
            <a:ext cx="1403001" cy="307777"/>
          </a:xfrm>
          <a:prstGeom prst="rect">
            <a:avLst/>
          </a:prstGeom>
          <a:noFill/>
        </p:spPr>
        <p:txBody>
          <a:bodyPr wrap="square" tIns="0" bIns="0" rtlCol="0" anchor="ctr">
            <a:spAutoFit/>
          </a:bodyPr>
          <a:lstStyle/>
          <a:p>
            <a:r>
              <a:rPr lang="en-GB" sz="1000" b="1" i="0" u="none" strike="noStrike" dirty="0">
                <a:solidFill>
                  <a:srgbClr val="004494"/>
                </a:solidFill>
                <a:effectLst/>
                <a:latin typeface="Arial" panose="020B0604020202020204" pitchFamily="34" charset="0"/>
                <a:cs typeface="Arial" panose="020B0604020202020204" pitchFamily="34" charset="0"/>
              </a:rPr>
              <a:t>Funded by </a:t>
            </a:r>
            <a:br>
              <a:rPr lang="en-GB" sz="1000" b="1" i="0" u="none" strike="noStrike" dirty="0">
                <a:solidFill>
                  <a:srgbClr val="004494"/>
                </a:solidFill>
                <a:effectLst/>
                <a:latin typeface="Arial" panose="020B0604020202020204" pitchFamily="34" charset="0"/>
                <a:cs typeface="Arial" panose="020B0604020202020204" pitchFamily="34" charset="0"/>
              </a:rPr>
            </a:br>
            <a:r>
              <a:rPr lang="en-GB" sz="1000" b="1" i="0" u="none" strike="noStrike" dirty="0">
                <a:solidFill>
                  <a:srgbClr val="004494"/>
                </a:solidFill>
                <a:effectLst/>
                <a:latin typeface="Arial" panose="020B0604020202020204" pitchFamily="34" charset="0"/>
                <a:cs typeface="Arial" panose="020B0604020202020204" pitchFamily="34" charset="0"/>
              </a:rPr>
              <a:t>the European Union</a:t>
            </a:r>
            <a:endParaRPr lang="en-GB" sz="1000" b="1" i="0" kern="1200" dirty="0">
              <a:solidFill>
                <a:srgbClr val="004494"/>
              </a:solidFill>
              <a:effectLst/>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50093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093E7-D623-3645-9841-9894AEB63F20}"/>
              </a:ext>
            </a:extLst>
          </p:cNvPr>
          <p:cNvSpPr>
            <a:spLocks noGrp="1"/>
          </p:cNvSpPr>
          <p:nvPr>
            <p:ph type="title"/>
          </p:nvPr>
        </p:nvSpPr>
        <p:spPr>
          <a:xfrm>
            <a:off x="550863" y="549275"/>
            <a:ext cx="11090275" cy="524511"/>
          </a:xfrm>
        </p:spPr>
        <p:txBody>
          <a:bodyPr anchor="ctr">
            <a:normAutofit/>
          </a:bodyPr>
          <a:lstStyle>
            <a:lvl1pPr>
              <a:defRPr sz="4000">
                <a:latin typeface="+mn-lt"/>
              </a:defRPr>
            </a:lvl1pPr>
          </a:lstStyle>
          <a:p>
            <a:r>
              <a:rPr lang="en-GB" dirty="0"/>
              <a:t>Click to edit Master title style</a:t>
            </a:r>
            <a:endParaRPr lang="en-US" dirty="0"/>
          </a:p>
        </p:txBody>
      </p:sp>
      <p:sp>
        <p:nvSpPr>
          <p:cNvPr id="3" name="Picture Placeholder 2">
            <a:extLst>
              <a:ext uri="{FF2B5EF4-FFF2-40B4-BE49-F238E27FC236}">
                <a16:creationId xmlns:a16="http://schemas.microsoft.com/office/drawing/2014/main" id="{06DD52EB-D8AD-F348-9E4E-B5419B0AC4AF}"/>
              </a:ext>
            </a:extLst>
          </p:cNvPr>
          <p:cNvSpPr>
            <a:spLocks noGrp="1"/>
          </p:cNvSpPr>
          <p:nvPr>
            <p:ph type="pic" idx="1" hasCustomPrompt="1"/>
          </p:nvPr>
        </p:nvSpPr>
        <p:spPr>
          <a:xfrm>
            <a:off x="6096000" y="1628775"/>
            <a:ext cx="5545138" cy="3708399"/>
          </a:xfrm>
        </p:spPr>
        <p:txBody>
          <a:bodyPr anchor="ctr" anchorCtr="0">
            <a:normAutofit/>
          </a:bodyPr>
          <a:lstStyle>
            <a:lvl1pPr marL="0" indent="0" algn="ctr">
              <a:buNone/>
              <a:defRPr sz="18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to insert picture</a:t>
            </a:r>
          </a:p>
        </p:txBody>
      </p:sp>
      <p:sp>
        <p:nvSpPr>
          <p:cNvPr id="4" name="Text Placeholder 3">
            <a:extLst>
              <a:ext uri="{FF2B5EF4-FFF2-40B4-BE49-F238E27FC236}">
                <a16:creationId xmlns:a16="http://schemas.microsoft.com/office/drawing/2014/main" id="{791E90B4-E743-2843-BC76-F8E7CAA891F4}"/>
              </a:ext>
            </a:extLst>
          </p:cNvPr>
          <p:cNvSpPr>
            <a:spLocks noGrp="1"/>
          </p:cNvSpPr>
          <p:nvPr>
            <p:ph type="body" sz="half" idx="2" hasCustomPrompt="1"/>
          </p:nvPr>
        </p:nvSpPr>
        <p:spPr>
          <a:xfrm>
            <a:off x="550862" y="1635602"/>
            <a:ext cx="4977101" cy="3701573"/>
          </a:xfrm>
        </p:spPr>
        <p:txBody>
          <a:bodyPr anchor="t">
            <a:normAutofit/>
          </a:bodyPr>
          <a:lstStyle>
            <a:lvl1pPr marL="0" indent="0" algn="l">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text</a:t>
            </a:r>
          </a:p>
        </p:txBody>
      </p:sp>
      <p:sp>
        <p:nvSpPr>
          <p:cNvPr id="5" name="Slide Number Placeholder 5">
            <a:extLst>
              <a:ext uri="{FF2B5EF4-FFF2-40B4-BE49-F238E27FC236}">
                <a16:creationId xmlns:a16="http://schemas.microsoft.com/office/drawing/2014/main" id="{A8336327-F5D2-5F49-B0C4-4CE52DE11C01}"/>
              </a:ext>
            </a:extLst>
          </p:cNvPr>
          <p:cNvSpPr>
            <a:spLocks noGrp="1"/>
          </p:cNvSpPr>
          <p:nvPr>
            <p:ph type="sldNum" sz="quarter" idx="4"/>
          </p:nvPr>
        </p:nvSpPr>
        <p:spPr>
          <a:xfrm>
            <a:off x="8897938" y="5896408"/>
            <a:ext cx="2743200" cy="412317"/>
          </a:xfrm>
          <a:prstGeom prst="rect">
            <a:avLst/>
          </a:prstGeom>
        </p:spPr>
        <p:txBody>
          <a:bodyPr vert="horz" lIns="91440" tIns="45720" rIns="91440" bIns="45720" rtlCol="0" anchor="ctr"/>
          <a:lstStyle>
            <a:lvl1pPr algn="r">
              <a:defRPr sz="1200">
                <a:solidFill>
                  <a:schemeClr val="tx2"/>
                </a:solidFill>
              </a:defRPr>
            </a:lvl1pPr>
          </a:lstStyle>
          <a:p>
            <a:fld id="{A1C02BF3-6CFC-A548-B91D-73F201674A01}" type="slidenum">
              <a:rPr lang="en-US" smtClean="0"/>
              <a:pPr/>
              <a:t>‹nr.›</a:t>
            </a:fld>
            <a:endParaRPr lang="en-US" dirty="0"/>
          </a:p>
        </p:txBody>
      </p:sp>
    </p:spTree>
    <p:extLst>
      <p:ext uri="{BB962C8B-B14F-4D97-AF65-F5344CB8AC3E}">
        <p14:creationId xmlns:p14="http://schemas.microsoft.com/office/powerpoint/2010/main" val="124183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3076518-D16E-A74C-2EFD-FCA4922A0EEE}"/>
              </a:ext>
            </a:extLst>
          </p:cNvPr>
          <p:cNvSpPr>
            <a:spLocks noGrp="1"/>
          </p:cNvSpPr>
          <p:nvPr>
            <p:ph type="title"/>
          </p:nvPr>
        </p:nvSpPr>
        <p:spPr>
          <a:xfrm>
            <a:off x="550863" y="549275"/>
            <a:ext cx="11090275" cy="524511"/>
          </a:xfrm>
        </p:spPr>
        <p:txBody>
          <a:bodyPr anchor="ctr">
            <a:normAutofit/>
          </a:bodyPr>
          <a:lstStyle>
            <a:lvl1pPr>
              <a:defRPr sz="4000">
                <a:latin typeface="+mn-lt"/>
              </a:defRPr>
            </a:lvl1pPr>
          </a:lstStyle>
          <a:p>
            <a:r>
              <a:rPr lang="en-GB" dirty="0"/>
              <a:t>Click to edit Master title style</a:t>
            </a:r>
            <a:endParaRPr lang="en-US" dirty="0"/>
          </a:p>
        </p:txBody>
      </p:sp>
      <p:sp>
        <p:nvSpPr>
          <p:cNvPr id="7" name="Picture Placeholder 2">
            <a:extLst>
              <a:ext uri="{FF2B5EF4-FFF2-40B4-BE49-F238E27FC236}">
                <a16:creationId xmlns:a16="http://schemas.microsoft.com/office/drawing/2014/main" id="{5D330F87-A5B3-4274-259A-8CD730B64F66}"/>
              </a:ext>
            </a:extLst>
          </p:cNvPr>
          <p:cNvSpPr>
            <a:spLocks noGrp="1"/>
          </p:cNvSpPr>
          <p:nvPr>
            <p:ph type="pic" idx="1" hasCustomPrompt="1"/>
          </p:nvPr>
        </p:nvSpPr>
        <p:spPr>
          <a:xfrm>
            <a:off x="550863" y="1628775"/>
            <a:ext cx="5545138" cy="3708399"/>
          </a:xfrm>
        </p:spPr>
        <p:txBody>
          <a:bodyPr anchor="ctr" anchorCtr="0">
            <a:normAutofit/>
          </a:bodyP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to insert picture</a:t>
            </a:r>
          </a:p>
        </p:txBody>
      </p:sp>
      <p:sp>
        <p:nvSpPr>
          <p:cNvPr id="8" name="Text Placeholder 3">
            <a:extLst>
              <a:ext uri="{FF2B5EF4-FFF2-40B4-BE49-F238E27FC236}">
                <a16:creationId xmlns:a16="http://schemas.microsoft.com/office/drawing/2014/main" id="{1BD3C15C-48A5-15EE-3E21-0E8E04FA431B}"/>
              </a:ext>
            </a:extLst>
          </p:cNvPr>
          <p:cNvSpPr>
            <a:spLocks noGrp="1"/>
          </p:cNvSpPr>
          <p:nvPr>
            <p:ph type="body" sz="half" idx="2" hasCustomPrompt="1"/>
          </p:nvPr>
        </p:nvSpPr>
        <p:spPr>
          <a:xfrm>
            <a:off x="6664036" y="1635602"/>
            <a:ext cx="4977101" cy="3701573"/>
          </a:xfrm>
        </p:spPr>
        <p:txBody>
          <a:bodyPr anchor="t">
            <a:normAutofit/>
          </a:bodyPr>
          <a:lstStyle>
            <a:lvl1pPr marL="0" indent="0" algn="l">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text</a:t>
            </a:r>
          </a:p>
        </p:txBody>
      </p:sp>
      <p:sp>
        <p:nvSpPr>
          <p:cNvPr id="2" name="Slide Number Placeholder 5">
            <a:extLst>
              <a:ext uri="{FF2B5EF4-FFF2-40B4-BE49-F238E27FC236}">
                <a16:creationId xmlns:a16="http://schemas.microsoft.com/office/drawing/2014/main" id="{7BD43892-74BD-5988-ECFF-09EA14B72823}"/>
              </a:ext>
            </a:extLst>
          </p:cNvPr>
          <p:cNvSpPr>
            <a:spLocks noGrp="1"/>
          </p:cNvSpPr>
          <p:nvPr>
            <p:ph type="sldNum" sz="quarter" idx="4"/>
          </p:nvPr>
        </p:nvSpPr>
        <p:spPr>
          <a:xfrm>
            <a:off x="8897938" y="5896408"/>
            <a:ext cx="2743200" cy="412317"/>
          </a:xfrm>
          <a:prstGeom prst="rect">
            <a:avLst/>
          </a:prstGeom>
        </p:spPr>
        <p:txBody>
          <a:bodyPr vert="horz" lIns="91440" tIns="45720" rIns="91440" bIns="45720" rtlCol="0" anchor="ctr"/>
          <a:lstStyle>
            <a:lvl1pPr algn="r">
              <a:defRPr sz="1200">
                <a:solidFill>
                  <a:schemeClr val="tx2"/>
                </a:solidFill>
              </a:defRPr>
            </a:lvl1pPr>
          </a:lstStyle>
          <a:p>
            <a:fld id="{A1C02BF3-6CFC-A548-B91D-73F201674A01}" type="slidenum">
              <a:rPr lang="en-US" smtClean="0"/>
              <a:pPr/>
              <a:t>‹nr.›</a:t>
            </a:fld>
            <a:endParaRPr lang="en-US" dirty="0"/>
          </a:p>
        </p:txBody>
      </p:sp>
    </p:spTree>
    <p:extLst>
      <p:ext uri="{BB962C8B-B14F-4D97-AF65-F5344CB8AC3E}">
        <p14:creationId xmlns:p14="http://schemas.microsoft.com/office/powerpoint/2010/main" val="3746148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B08A804-EDA6-F945-8BC6-B1A966F7E811}"/>
              </a:ext>
            </a:extLst>
          </p:cNvPr>
          <p:cNvSpPr txBox="1"/>
          <p:nvPr userDrawn="1"/>
        </p:nvSpPr>
        <p:spPr>
          <a:xfrm>
            <a:off x="550863" y="2721114"/>
            <a:ext cx="11090275" cy="707886"/>
          </a:xfrm>
          <a:prstGeom prst="rect">
            <a:avLst/>
          </a:prstGeom>
          <a:noFill/>
        </p:spPr>
        <p:txBody>
          <a:bodyPr wrap="square" rtlCol="0">
            <a:spAutoFit/>
          </a:bodyPr>
          <a:lstStyle/>
          <a:p>
            <a:pPr algn="ctr"/>
            <a:r>
              <a:rPr lang="en-US" sz="4000" b="1" kern="1200" dirty="0">
                <a:solidFill>
                  <a:schemeClr val="tx2"/>
                </a:solidFill>
                <a:effectLst/>
                <a:latin typeface="+mn-lt"/>
                <a:ea typeface="+mn-ea"/>
                <a:cs typeface="+mn-cs"/>
              </a:rPr>
              <a:t>Thank you for your attention</a:t>
            </a:r>
            <a:endParaRPr lang="en-US" sz="4000" b="1" dirty="0">
              <a:solidFill>
                <a:schemeClr val="tx2"/>
              </a:solidFill>
            </a:endParaRPr>
          </a:p>
        </p:txBody>
      </p:sp>
      <p:sp>
        <p:nvSpPr>
          <p:cNvPr id="2" name="TextBox 1">
            <a:extLst>
              <a:ext uri="{FF2B5EF4-FFF2-40B4-BE49-F238E27FC236}">
                <a16:creationId xmlns:a16="http://schemas.microsoft.com/office/drawing/2014/main" id="{B6639A31-547A-A374-11FB-5E9938AFE0D4}"/>
              </a:ext>
            </a:extLst>
          </p:cNvPr>
          <p:cNvSpPr txBox="1"/>
          <p:nvPr userDrawn="1"/>
        </p:nvSpPr>
        <p:spPr>
          <a:xfrm>
            <a:off x="8565266" y="5908397"/>
            <a:ext cx="3143703" cy="369332"/>
          </a:xfrm>
          <a:prstGeom prst="rect">
            <a:avLst/>
          </a:prstGeom>
          <a:noFill/>
        </p:spPr>
        <p:txBody>
          <a:bodyPr wrap="square" tIns="0" bIns="0" rtlCol="0" anchor="ctr">
            <a:spAutoFit/>
          </a:bodyPr>
          <a:lstStyle/>
          <a:p>
            <a:r>
              <a:rPr lang="en-GB" sz="800" b="0" i="0" u="none" strike="noStrike" dirty="0">
                <a:solidFill>
                  <a:schemeClr val="tx1"/>
                </a:solidFill>
                <a:effectLst/>
                <a:latin typeface="+mn-lt"/>
              </a:rPr>
              <a:t>Views and opinions expressed are however those of the author(s) only and do not necessarily reflect those of the European Union or REA. Neither the European Union nor REA can be held responsible for them.</a:t>
            </a:r>
            <a:endParaRPr lang="en-GB" sz="800" kern="1200" dirty="0">
              <a:solidFill>
                <a:schemeClr val="tx1"/>
              </a:solidFill>
              <a:effectLst/>
              <a:latin typeface="+mn-lt"/>
              <a:ea typeface="+mn-ea"/>
              <a:cs typeface="+mn-cs"/>
            </a:endParaRPr>
          </a:p>
        </p:txBody>
      </p:sp>
      <p:pic>
        <p:nvPicPr>
          <p:cNvPr id="4" name="Graphic 3">
            <a:extLst>
              <a:ext uri="{FF2B5EF4-FFF2-40B4-BE49-F238E27FC236}">
                <a16:creationId xmlns:a16="http://schemas.microsoft.com/office/drawing/2014/main" id="{499B40F1-8E9D-ACD9-9C6B-DD9C0D08C23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539211" y="5913063"/>
            <a:ext cx="530400" cy="360000"/>
          </a:xfrm>
          <a:prstGeom prst="rect">
            <a:avLst/>
          </a:prstGeom>
        </p:spPr>
      </p:pic>
      <p:sp>
        <p:nvSpPr>
          <p:cNvPr id="7" name="TextBox 6">
            <a:extLst>
              <a:ext uri="{FF2B5EF4-FFF2-40B4-BE49-F238E27FC236}">
                <a16:creationId xmlns:a16="http://schemas.microsoft.com/office/drawing/2014/main" id="{8674C4A9-8A58-2C90-32BF-E249063684A7}"/>
              </a:ext>
            </a:extLst>
          </p:cNvPr>
          <p:cNvSpPr txBox="1"/>
          <p:nvPr userDrawn="1"/>
        </p:nvSpPr>
        <p:spPr>
          <a:xfrm>
            <a:off x="7062276" y="5939173"/>
            <a:ext cx="1403001" cy="307777"/>
          </a:xfrm>
          <a:prstGeom prst="rect">
            <a:avLst/>
          </a:prstGeom>
          <a:noFill/>
        </p:spPr>
        <p:txBody>
          <a:bodyPr wrap="square" tIns="0" bIns="0" rtlCol="0" anchor="ctr">
            <a:spAutoFit/>
          </a:bodyPr>
          <a:lstStyle/>
          <a:p>
            <a:r>
              <a:rPr lang="en-GB" sz="1000" b="1" i="0" u="none" strike="noStrike" dirty="0">
                <a:solidFill>
                  <a:srgbClr val="004494"/>
                </a:solidFill>
                <a:effectLst/>
                <a:latin typeface="Arial" panose="020B0604020202020204" pitchFamily="34" charset="0"/>
                <a:cs typeface="Arial" panose="020B0604020202020204" pitchFamily="34" charset="0"/>
              </a:rPr>
              <a:t>Funded by </a:t>
            </a:r>
            <a:br>
              <a:rPr lang="en-GB" sz="1000" b="1" i="0" u="none" strike="noStrike" dirty="0">
                <a:solidFill>
                  <a:srgbClr val="004494"/>
                </a:solidFill>
                <a:effectLst/>
                <a:latin typeface="Arial" panose="020B0604020202020204" pitchFamily="34" charset="0"/>
                <a:cs typeface="Arial" panose="020B0604020202020204" pitchFamily="34" charset="0"/>
              </a:rPr>
            </a:br>
            <a:r>
              <a:rPr lang="en-GB" sz="1000" b="1" i="0" u="none" strike="noStrike" dirty="0">
                <a:solidFill>
                  <a:srgbClr val="004494"/>
                </a:solidFill>
                <a:effectLst/>
                <a:latin typeface="Arial" panose="020B0604020202020204" pitchFamily="34" charset="0"/>
                <a:cs typeface="Arial" panose="020B0604020202020204" pitchFamily="34" charset="0"/>
              </a:rPr>
              <a:t>the European Union</a:t>
            </a:r>
            <a:endParaRPr lang="en-GB" sz="1000" b="1" i="0" kern="1200" dirty="0">
              <a:solidFill>
                <a:srgbClr val="004494"/>
              </a:solidFill>
              <a:effectLst/>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629766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15" name="ZoneTexte 4">
            <a:extLst>
              <a:ext uri="{FF2B5EF4-FFF2-40B4-BE49-F238E27FC236}">
                <a16:creationId xmlns:a16="http://schemas.microsoft.com/office/drawing/2014/main" id="{07599DF2-0F95-9A4B-99A4-BF901DF9CD09}"/>
              </a:ext>
            </a:extLst>
          </p:cNvPr>
          <p:cNvSpPr txBox="1"/>
          <p:nvPr userDrawn="1"/>
        </p:nvSpPr>
        <p:spPr>
          <a:xfrm>
            <a:off x="550863" y="781248"/>
            <a:ext cx="3863304" cy="307777"/>
          </a:xfrm>
          <a:prstGeom prst="rect">
            <a:avLst/>
          </a:prstGeom>
          <a:noFill/>
        </p:spPr>
        <p:txBody>
          <a:bodyPr wrap="square" lIns="0" tIns="0" rIns="0" bIns="0" rtlCol="0" anchor="b">
            <a:spAutoFit/>
          </a:bodyPr>
          <a:lstStyle/>
          <a:p>
            <a:pPr algn="l"/>
            <a:r>
              <a:rPr lang="fr-FR" sz="2000" b="1" i="0" dirty="0">
                <a:solidFill>
                  <a:schemeClr val="tx2"/>
                </a:solidFill>
                <a:latin typeface="+mj-lt"/>
              </a:rPr>
              <a:t>About </a:t>
            </a:r>
            <a:r>
              <a:rPr lang="fr-FR" sz="2000" b="1" i="0" dirty="0" err="1">
                <a:solidFill>
                  <a:schemeClr val="tx2"/>
                </a:solidFill>
                <a:latin typeface="+mj-lt"/>
              </a:rPr>
              <a:t>MarginUp</a:t>
            </a:r>
            <a:r>
              <a:rPr lang="fr-FR" sz="2000" b="1" i="0" dirty="0">
                <a:solidFill>
                  <a:schemeClr val="tx2"/>
                </a:solidFill>
                <a:latin typeface="+mj-lt"/>
              </a:rPr>
              <a:t>!</a:t>
            </a:r>
          </a:p>
        </p:txBody>
      </p:sp>
      <p:sp>
        <p:nvSpPr>
          <p:cNvPr id="3" name="Text Placeholder 2">
            <a:extLst>
              <a:ext uri="{FF2B5EF4-FFF2-40B4-BE49-F238E27FC236}">
                <a16:creationId xmlns:a16="http://schemas.microsoft.com/office/drawing/2014/main" id="{2220A5AA-9D55-324B-8C2D-6D6B62560621}"/>
              </a:ext>
            </a:extLst>
          </p:cNvPr>
          <p:cNvSpPr>
            <a:spLocks noGrp="1"/>
          </p:cNvSpPr>
          <p:nvPr>
            <p:ph type="body" sz="quarter" idx="10" hasCustomPrompt="1"/>
          </p:nvPr>
        </p:nvSpPr>
        <p:spPr>
          <a:xfrm>
            <a:off x="567501" y="1628775"/>
            <a:ext cx="4993713" cy="3084541"/>
          </a:xfrm>
        </p:spPr>
        <p:txBody>
          <a:bodyPr>
            <a:normAutofit/>
          </a:bodyPr>
          <a:lstStyle>
            <a:lvl1pPr algn="l">
              <a:defRPr sz="1200">
                <a:solidFill>
                  <a:schemeClr val="tx1"/>
                </a:solidFill>
                <a:latin typeface="+mn-lt"/>
              </a:defRPr>
            </a:lvl1pPr>
            <a:lvl2pPr algn="l">
              <a:defRPr sz="1400"/>
            </a:lvl2pPr>
            <a:lvl3pPr algn="l">
              <a:defRPr sz="1400"/>
            </a:lvl3pPr>
            <a:lvl4pPr algn="l">
              <a:defRPr sz="1400"/>
            </a:lvl4pPr>
            <a:lvl5pPr algn="l">
              <a:defRPr sz="1400"/>
            </a:lvl5pPr>
          </a:lstStyle>
          <a:p>
            <a:pPr lvl="0"/>
            <a:r>
              <a:rPr lang="en-US" dirty="0"/>
              <a:t>Click to insert project summary</a:t>
            </a:r>
          </a:p>
        </p:txBody>
      </p:sp>
      <p:sp>
        <p:nvSpPr>
          <p:cNvPr id="16" name="ZoneTexte 4">
            <a:extLst>
              <a:ext uri="{FF2B5EF4-FFF2-40B4-BE49-F238E27FC236}">
                <a16:creationId xmlns:a16="http://schemas.microsoft.com/office/drawing/2014/main" id="{555AB210-7155-C444-9D49-48607587EA8F}"/>
              </a:ext>
            </a:extLst>
          </p:cNvPr>
          <p:cNvSpPr txBox="1"/>
          <p:nvPr userDrawn="1"/>
        </p:nvSpPr>
        <p:spPr>
          <a:xfrm>
            <a:off x="6096000" y="824304"/>
            <a:ext cx="3863304" cy="307777"/>
          </a:xfrm>
          <a:prstGeom prst="rect">
            <a:avLst/>
          </a:prstGeom>
          <a:noFill/>
        </p:spPr>
        <p:txBody>
          <a:bodyPr wrap="square" lIns="0" tIns="0" rIns="0" bIns="0" rtlCol="0">
            <a:spAutoFit/>
          </a:bodyPr>
          <a:lstStyle/>
          <a:p>
            <a:pPr algn="l"/>
            <a:r>
              <a:rPr lang="fr-FR" sz="2000" b="1" i="0" dirty="0" err="1">
                <a:solidFill>
                  <a:schemeClr val="tx2"/>
                </a:solidFill>
                <a:latin typeface="+mj-lt"/>
              </a:rPr>
              <a:t>Get</a:t>
            </a:r>
            <a:r>
              <a:rPr lang="fr-FR" sz="2000" b="1" i="0" dirty="0">
                <a:solidFill>
                  <a:schemeClr val="tx2"/>
                </a:solidFill>
                <a:latin typeface="+mj-lt"/>
              </a:rPr>
              <a:t> in </a:t>
            </a:r>
            <a:r>
              <a:rPr lang="fr-FR" sz="2000" b="1" i="0" dirty="0" err="1">
                <a:solidFill>
                  <a:schemeClr val="tx2"/>
                </a:solidFill>
                <a:latin typeface="+mj-lt"/>
              </a:rPr>
              <a:t>touch</a:t>
            </a:r>
            <a:endParaRPr lang="fr-FR" sz="2000" b="1" i="0" dirty="0">
              <a:solidFill>
                <a:schemeClr val="tx2"/>
              </a:solidFill>
              <a:latin typeface="+mj-lt"/>
            </a:endParaRPr>
          </a:p>
        </p:txBody>
      </p:sp>
      <p:sp>
        <p:nvSpPr>
          <p:cNvPr id="21" name="Text Placeholder 2">
            <a:extLst>
              <a:ext uri="{FF2B5EF4-FFF2-40B4-BE49-F238E27FC236}">
                <a16:creationId xmlns:a16="http://schemas.microsoft.com/office/drawing/2014/main" id="{D11B68AA-4BC7-2840-B2E4-A9936D7F0097}"/>
              </a:ext>
            </a:extLst>
          </p:cNvPr>
          <p:cNvSpPr>
            <a:spLocks noGrp="1"/>
          </p:cNvSpPr>
          <p:nvPr>
            <p:ph type="body" sz="quarter" idx="13" hasCustomPrompt="1"/>
          </p:nvPr>
        </p:nvSpPr>
        <p:spPr>
          <a:xfrm>
            <a:off x="6133694" y="1635327"/>
            <a:ext cx="5507443" cy="173449"/>
          </a:xfrm>
        </p:spPr>
        <p:txBody>
          <a:bodyPr>
            <a:norm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200" b="1">
                <a:solidFill>
                  <a:schemeClr val="tx1"/>
                </a:solidFill>
                <a:latin typeface="+mn-lt"/>
              </a:defRPr>
            </a:lvl1pPr>
            <a:lvl2pPr algn="l">
              <a:defRPr sz="1400"/>
            </a:lvl2pPr>
            <a:lvl3pPr algn="l">
              <a:defRPr sz="1400"/>
            </a:lvl3pPr>
            <a:lvl4pPr algn="l">
              <a:defRPr sz="1400"/>
            </a:lvl4pPr>
            <a:lvl5pPr algn="l">
              <a:defRPr sz="1400"/>
            </a:lvl5pPr>
          </a:lstStyle>
          <a:p>
            <a:pPr lvl="0"/>
            <a:r>
              <a:rPr lang="en-US" dirty="0"/>
              <a:t>Name</a:t>
            </a:r>
          </a:p>
        </p:txBody>
      </p:sp>
      <p:sp>
        <p:nvSpPr>
          <p:cNvPr id="19" name="Text Placeholder 2">
            <a:extLst>
              <a:ext uri="{FF2B5EF4-FFF2-40B4-BE49-F238E27FC236}">
                <a16:creationId xmlns:a16="http://schemas.microsoft.com/office/drawing/2014/main" id="{FA470714-8C53-8D04-D3E6-6462308B8408}"/>
              </a:ext>
            </a:extLst>
          </p:cNvPr>
          <p:cNvSpPr>
            <a:spLocks noGrp="1"/>
          </p:cNvSpPr>
          <p:nvPr>
            <p:ph type="body" sz="quarter" idx="14" hasCustomPrompt="1"/>
          </p:nvPr>
        </p:nvSpPr>
        <p:spPr>
          <a:xfrm>
            <a:off x="6133694" y="1845423"/>
            <a:ext cx="5507443" cy="173449"/>
          </a:xfrm>
        </p:spPr>
        <p:txBody>
          <a:bodyPr>
            <a:norm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200">
                <a:solidFill>
                  <a:schemeClr val="tx1"/>
                </a:solidFill>
                <a:latin typeface="+mn-lt"/>
              </a:defRPr>
            </a:lvl1pPr>
            <a:lvl2pPr algn="l">
              <a:defRPr sz="1400"/>
            </a:lvl2pPr>
            <a:lvl3pPr algn="l">
              <a:defRPr sz="1400"/>
            </a:lvl3pPr>
            <a:lvl4pPr algn="l">
              <a:defRPr sz="1400"/>
            </a:lvl4pPr>
            <a:lvl5pPr algn="l">
              <a:defRPr sz="1400"/>
            </a:lvl5pPr>
          </a:lstStyle>
          <a:p>
            <a:pPr lvl="0"/>
            <a:r>
              <a:rPr lang="en-US" dirty="0"/>
              <a:t>Position</a:t>
            </a:r>
          </a:p>
        </p:txBody>
      </p:sp>
      <p:sp>
        <p:nvSpPr>
          <p:cNvPr id="20" name="Text Placeholder 2">
            <a:extLst>
              <a:ext uri="{FF2B5EF4-FFF2-40B4-BE49-F238E27FC236}">
                <a16:creationId xmlns:a16="http://schemas.microsoft.com/office/drawing/2014/main" id="{88927D47-7949-C3C7-7ED7-708809CAD461}"/>
              </a:ext>
            </a:extLst>
          </p:cNvPr>
          <p:cNvSpPr>
            <a:spLocks noGrp="1"/>
          </p:cNvSpPr>
          <p:nvPr>
            <p:ph type="body" sz="quarter" idx="15" hasCustomPrompt="1"/>
          </p:nvPr>
        </p:nvSpPr>
        <p:spPr>
          <a:xfrm>
            <a:off x="6133694" y="2044927"/>
            <a:ext cx="5507443" cy="173449"/>
          </a:xfrm>
        </p:spPr>
        <p:txBody>
          <a:bodyPr>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200">
                <a:solidFill>
                  <a:schemeClr val="accent2"/>
                </a:solidFill>
                <a:latin typeface="+mn-lt"/>
              </a:defRPr>
            </a:lvl1pPr>
            <a:lvl2pPr algn="l">
              <a:defRPr sz="1400"/>
            </a:lvl2pPr>
            <a:lvl3pPr algn="l">
              <a:defRPr sz="1400"/>
            </a:lvl3pPr>
            <a:lvl4pPr algn="l">
              <a:defRPr sz="1400"/>
            </a:lvl4pPr>
            <a:lvl5pPr algn="l">
              <a:defRPr sz="1400"/>
            </a:lvl5pPr>
          </a:lstStyle>
          <a:p>
            <a:pPr lvl="0"/>
            <a:r>
              <a:rPr lang="en-US" dirty="0"/>
              <a:t>Email address</a:t>
            </a:r>
          </a:p>
        </p:txBody>
      </p:sp>
      <p:sp>
        <p:nvSpPr>
          <p:cNvPr id="22" name="Text Placeholder 2">
            <a:extLst>
              <a:ext uri="{FF2B5EF4-FFF2-40B4-BE49-F238E27FC236}">
                <a16:creationId xmlns:a16="http://schemas.microsoft.com/office/drawing/2014/main" id="{C7F66086-987F-17EC-0CA4-ECD56920762F}"/>
              </a:ext>
            </a:extLst>
          </p:cNvPr>
          <p:cNvSpPr>
            <a:spLocks noGrp="1"/>
          </p:cNvSpPr>
          <p:nvPr>
            <p:ph type="body" sz="quarter" idx="16" hasCustomPrompt="1"/>
          </p:nvPr>
        </p:nvSpPr>
        <p:spPr>
          <a:xfrm>
            <a:off x="6133694" y="2659508"/>
            <a:ext cx="5507443" cy="173449"/>
          </a:xfrm>
        </p:spPr>
        <p:txBody>
          <a:bodyPr>
            <a:norm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200" b="1">
                <a:solidFill>
                  <a:schemeClr val="tx1"/>
                </a:solidFill>
                <a:latin typeface="+mn-lt"/>
              </a:defRPr>
            </a:lvl1pPr>
            <a:lvl2pPr algn="l">
              <a:defRPr sz="1400"/>
            </a:lvl2pPr>
            <a:lvl3pPr algn="l">
              <a:defRPr sz="1400"/>
            </a:lvl3pPr>
            <a:lvl4pPr algn="l">
              <a:defRPr sz="1400"/>
            </a:lvl4pPr>
            <a:lvl5pPr algn="l">
              <a:defRPr sz="1400"/>
            </a:lvl5pPr>
          </a:lstStyle>
          <a:p>
            <a:pPr lvl="0"/>
            <a:r>
              <a:rPr lang="en-US" dirty="0"/>
              <a:t>Name</a:t>
            </a:r>
          </a:p>
        </p:txBody>
      </p:sp>
      <p:sp>
        <p:nvSpPr>
          <p:cNvPr id="23" name="Text Placeholder 2">
            <a:extLst>
              <a:ext uri="{FF2B5EF4-FFF2-40B4-BE49-F238E27FC236}">
                <a16:creationId xmlns:a16="http://schemas.microsoft.com/office/drawing/2014/main" id="{F9EB3559-354D-AEA4-617A-0F21797E05E4}"/>
              </a:ext>
            </a:extLst>
          </p:cNvPr>
          <p:cNvSpPr>
            <a:spLocks noGrp="1"/>
          </p:cNvSpPr>
          <p:nvPr>
            <p:ph type="body" sz="quarter" idx="17" hasCustomPrompt="1"/>
          </p:nvPr>
        </p:nvSpPr>
        <p:spPr>
          <a:xfrm>
            <a:off x="6133694" y="2869604"/>
            <a:ext cx="5507443" cy="173449"/>
          </a:xfrm>
        </p:spPr>
        <p:txBody>
          <a:bodyPr>
            <a:norm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200">
                <a:solidFill>
                  <a:schemeClr val="tx1"/>
                </a:solidFill>
                <a:latin typeface="+mn-lt"/>
              </a:defRPr>
            </a:lvl1pPr>
            <a:lvl2pPr algn="l">
              <a:defRPr sz="1400"/>
            </a:lvl2pPr>
            <a:lvl3pPr algn="l">
              <a:defRPr sz="1400"/>
            </a:lvl3pPr>
            <a:lvl4pPr algn="l">
              <a:defRPr sz="1400"/>
            </a:lvl4pPr>
            <a:lvl5pPr algn="l">
              <a:defRPr sz="1400"/>
            </a:lvl5pPr>
          </a:lstStyle>
          <a:p>
            <a:pPr lvl="0"/>
            <a:r>
              <a:rPr lang="en-US" dirty="0"/>
              <a:t>Position</a:t>
            </a:r>
          </a:p>
        </p:txBody>
      </p:sp>
      <p:sp>
        <p:nvSpPr>
          <p:cNvPr id="24" name="Text Placeholder 2">
            <a:extLst>
              <a:ext uri="{FF2B5EF4-FFF2-40B4-BE49-F238E27FC236}">
                <a16:creationId xmlns:a16="http://schemas.microsoft.com/office/drawing/2014/main" id="{9F7542A4-DE27-5592-D806-038AA8B0AF34}"/>
              </a:ext>
            </a:extLst>
          </p:cNvPr>
          <p:cNvSpPr>
            <a:spLocks noGrp="1"/>
          </p:cNvSpPr>
          <p:nvPr>
            <p:ph type="body" sz="quarter" idx="18" hasCustomPrompt="1"/>
          </p:nvPr>
        </p:nvSpPr>
        <p:spPr>
          <a:xfrm>
            <a:off x="6133694" y="3069108"/>
            <a:ext cx="5507443" cy="173449"/>
          </a:xfrm>
        </p:spPr>
        <p:txBody>
          <a:bodyPr>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200">
                <a:solidFill>
                  <a:schemeClr val="accent2"/>
                </a:solidFill>
                <a:latin typeface="+mn-lt"/>
              </a:defRPr>
            </a:lvl1pPr>
            <a:lvl2pPr algn="l">
              <a:defRPr sz="1400"/>
            </a:lvl2pPr>
            <a:lvl3pPr algn="l">
              <a:defRPr sz="1400"/>
            </a:lvl3pPr>
            <a:lvl4pPr algn="l">
              <a:defRPr sz="1400"/>
            </a:lvl4pPr>
            <a:lvl5pPr algn="l">
              <a:defRPr sz="1400"/>
            </a:lvl5pPr>
          </a:lstStyle>
          <a:p>
            <a:pPr lvl="0"/>
            <a:r>
              <a:rPr lang="en-US" dirty="0"/>
              <a:t>Email address</a:t>
            </a:r>
          </a:p>
        </p:txBody>
      </p:sp>
      <p:sp>
        <p:nvSpPr>
          <p:cNvPr id="25" name="Text Placeholder 2">
            <a:extLst>
              <a:ext uri="{FF2B5EF4-FFF2-40B4-BE49-F238E27FC236}">
                <a16:creationId xmlns:a16="http://schemas.microsoft.com/office/drawing/2014/main" id="{AE254DD6-DFC4-837F-2B5B-07C4D56356D9}"/>
              </a:ext>
            </a:extLst>
          </p:cNvPr>
          <p:cNvSpPr>
            <a:spLocks noGrp="1"/>
          </p:cNvSpPr>
          <p:nvPr>
            <p:ph type="body" sz="quarter" idx="19" hasCustomPrompt="1"/>
          </p:nvPr>
        </p:nvSpPr>
        <p:spPr>
          <a:xfrm>
            <a:off x="6133694" y="3716708"/>
            <a:ext cx="5507443" cy="173449"/>
          </a:xfrm>
        </p:spPr>
        <p:txBody>
          <a:bodyPr>
            <a:norm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200" b="1">
                <a:solidFill>
                  <a:schemeClr val="tx1"/>
                </a:solidFill>
                <a:latin typeface="+mn-lt"/>
              </a:defRPr>
            </a:lvl1pPr>
            <a:lvl2pPr algn="l">
              <a:defRPr sz="1400"/>
            </a:lvl2pPr>
            <a:lvl3pPr algn="l">
              <a:defRPr sz="1400"/>
            </a:lvl3pPr>
            <a:lvl4pPr algn="l">
              <a:defRPr sz="1400"/>
            </a:lvl4pPr>
            <a:lvl5pPr algn="l">
              <a:defRPr sz="1400"/>
            </a:lvl5pPr>
          </a:lstStyle>
          <a:p>
            <a:pPr lvl="0"/>
            <a:r>
              <a:rPr lang="en-US" dirty="0"/>
              <a:t>Name</a:t>
            </a:r>
          </a:p>
        </p:txBody>
      </p:sp>
      <p:sp>
        <p:nvSpPr>
          <p:cNvPr id="27" name="Text Placeholder 2">
            <a:extLst>
              <a:ext uri="{FF2B5EF4-FFF2-40B4-BE49-F238E27FC236}">
                <a16:creationId xmlns:a16="http://schemas.microsoft.com/office/drawing/2014/main" id="{F67264D3-1755-8A9B-F97D-2FFECF83400D}"/>
              </a:ext>
            </a:extLst>
          </p:cNvPr>
          <p:cNvSpPr>
            <a:spLocks noGrp="1"/>
          </p:cNvSpPr>
          <p:nvPr>
            <p:ph type="body" sz="quarter" idx="20" hasCustomPrompt="1"/>
          </p:nvPr>
        </p:nvSpPr>
        <p:spPr>
          <a:xfrm>
            <a:off x="6133694" y="3926804"/>
            <a:ext cx="5507443" cy="173449"/>
          </a:xfrm>
        </p:spPr>
        <p:txBody>
          <a:bodyPr>
            <a:norm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200">
                <a:solidFill>
                  <a:schemeClr val="tx1"/>
                </a:solidFill>
                <a:latin typeface="+mn-lt"/>
              </a:defRPr>
            </a:lvl1pPr>
            <a:lvl2pPr algn="l">
              <a:defRPr sz="1400"/>
            </a:lvl2pPr>
            <a:lvl3pPr algn="l">
              <a:defRPr sz="1400"/>
            </a:lvl3pPr>
            <a:lvl4pPr algn="l">
              <a:defRPr sz="1400"/>
            </a:lvl4pPr>
            <a:lvl5pPr algn="l">
              <a:defRPr sz="1400"/>
            </a:lvl5pPr>
          </a:lstStyle>
          <a:p>
            <a:pPr lvl="0"/>
            <a:r>
              <a:rPr lang="en-US" dirty="0"/>
              <a:t>Position</a:t>
            </a:r>
          </a:p>
        </p:txBody>
      </p:sp>
      <p:sp>
        <p:nvSpPr>
          <p:cNvPr id="28" name="Text Placeholder 2">
            <a:extLst>
              <a:ext uri="{FF2B5EF4-FFF2-40B4-BE49-F238E27FC236}">
                <a16:creationId xmlns:a16="http://schemas.microsoft.com/office/drawing/2014/main" id="{FE3B8B20-563B-C50C-574F-D19D7BFE5A40}"/>
              </a:ext>
            </a:extLst>
          </p:cNvPr>
          <p:cNvSpPr>
            <a:spLocks noGrp="1"/>
          </p:cNvSpPr>
          <p:nvPr>
            <p:ph type="body" sz="quarter" idx="21" hasCustomPrompt="1"/>
          </p:nvPr>
        </p:nvSpPr>
        <p:spPr>
          <a:xfrm>
            <a:off x="6133694" y="4126308"/>
            <a:ext cx="5507443" cy="173449"/>
          </a:xfrm>
        </p:spPr>
        <p:txBody>
          <a:bodyPr>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200">
                <a:solidFill>
                  <a:schemeClr val="accent2"/>
                </a:solidFill>
                <a:latin typeface="+mn-lt"/>
              </a:defRPr>
            </a:lvl1pPr>
            <a:lvl2pPr algn="l">
              <a:defRPr sz="1400"/>
            </a:lvl2pPr>
            <a:lvl3pPr algn="l">
              <a:defRPr sz="1400"/>
            </a:lvl3pPr>
            <a:lvl4pPr algn="l">
              <a:defRPr sz="1400"/>
            </a:lvl4pPr>
            <a:lvl5pPr algn="l">
              <a:defRPr sz="1400"/>
            </a:lvl5pPr>
          </a:lstStyle>
          <a:p>
            <a:pPr lvl="0"/>
            <a:r>
              <a:rPr lang="en-US" dirty="0"/>
              <a:t>Email address</a:t>
            </a:r>
          </a:p>
        </p:txBody>
      </p:sp>
      <p:sp>
        <p:nvSpPr>
          <p:cNvPr id="5" name="TextBox 4">
            <a:extLst>
              <a:ext uri="{FF2B5EF4-FFF2-40B4-BE49-F238E27FC236}">
                <a16:creationId xmlns:a16="http://schemas.microsoft.com/office/drawing/2014/main" id="{20646255-7B4C-A783-F9F5-A862FF962011}"/>
              </a:ext>
            </a:extLst>
          </p:cNvPr>
          <p:cNvSpPr txBox="1"/>
          <p:nvPr userDrawn="1"/>
        </p:nvSpPr>
        <p:spPr>
          <a:xfrm>
            <a:off x="8159749" y="5908397"/>
            <a:ext cx="3143703" cy="369332"/>
          </a:xfrm>
          <a:prstGeom prst="rect">
            <a:avLst/>
          </a:prstGeom>
          <a:noFill/>
        </p:spPr>
        <p:txBody>
          <a:bodyPr wrap="square" tIns="0" bIns="0" rtlCol="0" anchor="ctr">
            <a:spAutoFit/>
          </a:bodyPr>
          <a:lstStyle/>
          <a:p>
            <a:r>
              <a:rPr lang="en-GB" sz="800" b="0" i="0" u="none" strike="noStrike" dirty="0">
                <a:solidFill>
                  <a:schemeClr val="tx1"/>
                </a:solidFill>
                <a:effectLst/>
                <a:latin typeface="+mn-lt"/>
              </a:rPr>
              <a:t>Views and opinions expressed are however those of the author(s) only and do not necessarily reflect those of the European Union or REA. Neither the European Union nor REA can be held responsible for them.</a:t>
            </a:r>
            <a:endParaRPr lang="en-GB" sz="800" kern="1200" dirty="0">
              <a:solidFill>
                <a:schemeClr val="tx1"/>
              </a:solidFill>
              <a:effectLst/>
              <a:latin typeface="+mn-lt"/>
              <a:ea typeface="+mn-ea"/>
              <a:cs typeface="+mn-cs"/>
            </a:endParaRPr>
          </a:p>
        </p:txBody>
      </p:sp>
      <p:pic>
        <p:nvPicPr>
          <p:cNvPr id="6" name="Graphic 5">
            <a:extLst>
              <a:ext uri="{FF2B5EF4-FFF2-40B4-BE49-F238E27FC236}">
                <a16:creationId xmlns:a16="http://schemas.microsoft.com/office/drawing/2014/main" id="{AC2EE6B1-C52B-8A80-580E-F88BEE63FF8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133694" y="5913063"/>
            <a:ext cx="530400" cy="360000"/>
          </a:xfrm>
          <a:prstGeom prst="rect">
            <a:avLst/>
          </a:prstGeom>
        </p:spPr>
      </p:pic>
      <p:sp>
        <p:nvSpPr>
          <p:cNvPr id="7" name="TextBox 6">
            <a:extLst>
              <a:ext uri="{FF2B5EF4-FFF2-40B4-BE49-F238E27FC236}">
                <a16:creationId xmlns:a16="http://schemas.microsoft.com/office/drawing/2014/main" id="{40FCCBEA-D813-657D-AD8A-29FA14FB227C}"/>
              </a:ext>
            </a:extLst>
          </p:cNvPr>
          <p:cNvSpPr txBox="1"/>
          <p:nvPr userDrawn="1"/>
        </p:nvSpPr>
        <p:spPr>
          <a:xfrm>
            <a:off x="6656759" y="5939173"/>
            <a:ext cx="1403001" cy="307777"/>
          </a:xfrm>
          <a:prstGeom prst="rect">
            <a:avLst/>
          </a:prstGeom>
          <a:noFill/>
        </p:spPr>
        <p:txBody>
          <a:bodyPr wrap="square" tIns="0" bIns="0" rtlCol="0" anchor="ctr">
            <a:spAutoFit/>
          </a:bodyPr>
          <a:lstStyle/>
          <a:p>
            <a:r>
              <a:rPr lang="en-GB" sz="1000" b="1" i="0" u="none" strike="noStrike" dirty="0">
                <a:solidFill>
                  <a:srgbClr val="004494"/>
                </a:solidFill>
                <a:effectLst/>
                <a:latin typeface="Arial" panose="020B0604020202020204" pitchFamily="34" charset="0"/>
                <a:cs typeface="Arial" panose="020B0604020202020204" pitchFamily="34" charset="0"/>
              </a:rPr>
              <a:t>Funded by </a:t>
            </a:r>
            <a:br>
              <a:rPr lang="en-GB" sz="1000" b="1" i="0" u="none" strike="noStrike" dirty="0">
                <a:solidFill>
                  <a:srgbClr val="004494"/>
                </a:solidFill>
                <a:effectLst/>
                <a:latin typeface="Arial" panose="020B0604020202020204" pitchFamily="34" charset="0"/>
                <a:cs typeface="Arial" panose="020B0604020202020204" pitchFamily="34" charset="0"/>
              </a:rPr>
            </a:br>
            <a:r>
              <a:rPr lang="en-GB" sz="1000" b="1" i="0" u="none" strike="noStrike" dirty="0">
                <a:solidFill>
                  <a:srgbClr val="004494"/>
                </a:solidFill>
                <a:effectLst/>
                <a:latin typeface="Arial" panose="020B0604020202020204" pitchFamily="34" charset="0"/>
                <a:cs typeface="Arial" panose="020B0604020202020204" pitchFamily="34" charset="0"/>
              </a:rPr>
              <a:t>the European Union</a:t>
            </a:r>
            <a:endParaRPr lang="en-GB" sz="1000" b="1" i="0" kern="1200" dirty="0">
              <a:solidFill>
                <a:srgbClr val="004494"/>
              </a:solidFill>
              <a:effectLst/>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441018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Cover">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28E0EBD4-725A-7146-85C9-BFA7769C1103}"/>
              </a:ext>
            </a:extLst>
          </p:cNvPr>
          <p:cNvSpPr>
            <a:spLocks noGrp="1"/>
          </p:cNvSpPr>
          <p:nvPr>
            <p:ph type="ctrTitle" hasCustomPrompt="1"/>
          </p:nvPr>
        </p:nvSpPr>
        <p:spPr>
          <a:xfrm>
            <a:off x="550863" y="1628775"/>
            <a:ext cx="11090275" cy="1903375"/>
          </a:xfrm>
        </p:spPr>
        <p:txBody>
          <a:bodyPr anchor="b">
            <a:normAutofit/>
          </a:bodyPr>
          <a:lstStyle>
            <a:lvl1pPr algn="ctr">
              <a:defRPr sz="4800" b="1">
                <a:solidFill>
                  <a:schemeClr val="accent2"/>
                </a:solidFill>
                <a:latin typeface="+mn-lt"/>
              </a:defRPr>
            </a:lvl1pPr>
          </a:lstStyle>
          <a:p>
            <a:r>
              <a:rPr lang="en-GB" dirty="0"/>
              <a:t>Click to edit master title</a:t>
            </a:r>
            <a:endParaRPr lang="en-US" dirty="0"/>
          </a:p>
        </p:txBody>
      </p:sp>
      <p:sp>
        <p:nvSpPr>
          <p:cNvPr id="14" name="Text Placeholder 6">
            <a:extLst>
              <a:ext uri="{FF2B5EF4-FFF2-40B4-BE49-F238E27FC236}">
                <a16:creationId xmlns:a16="http://schemas.microsoft.com/office/drawing/2014/main" id="{8D297290-4BF2-5C49-A22A-202C140C8D97}"/>
              </a:ext>
            </a:extLst>
          </p:cNvPr>
          <p:cNvSpPr>
            <a:spLocks noGrp="1"/>
          </p:cNvSpPr>
          <p:nvPr>
            <p:ph type="body" sz="quarter" idx="10" hasCustomPrompt="1"/>
          </p:nvPr>
        </p:nvSpPr>
        <p:spPr>
          <a:xfrm>
            <a:off x="558609" y="3807120"/>
            <a:ext cx="11069764" cy="524759"/>
          </a:xfrm>
          <a:ln>
            <a:noFill/>
          </a:ln>
        </p:spPr>
        <p:txBody>
          <a:bodyPr>
            <a:normAutofit/>
          </a:bodyPr>
          <a:lstStyle>
            <a:lvl1pPr algn="ctr">
              <a:defRPr sz="2000" b="0">
                <a:solidFill>
                  <a:schemeClr val="bg1"/>
                </a:solidFill>
                <a:latin typeface="+mn-lt"/>
              </a:defRPr>
            </a:lvl1pPr>
          </a:lstStyle>
          <a:p>
            <a:pPr lvl="0"/>
            <a:r>
              <a:rPr lang="en-US" dirty="0"/>
              <a:t>Click to edit subtitle</a:t>
            </a:r>
          </a:p>
        </p:txBody>
      </p:sp>
      <p:sp>
        <p:nvSpPr>
          <p:cNvPr id="3" name="Rectangle 2">
            <a:extLst>
              <a:ext uri="{FF2B5EF4-FFF2-40B4-BE49-F238E27FC236}">
                <a16:creationId xmlns:a16="http://schemas.microsoft.com/office/drawing/2014/main" id="{B0272E11-BC86-D95A-0C62-21E92522D769}"/>
              </a:ext>
            </a:extLst>
          </p:cNvPr>
          <p:cNvSpPr/>
          <p:nvPr userDrawn="1"/>
        </p:nvSpPr>
        <p:spPr>
          <a:xfrm>
            <a:off x="0" y="5337175"/>
            <a:ext cx="2415941" cy="15208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4" name="Graphic 8">
            <a:extLst>
              <a:ext uri="{FF2B5EF4-FFF2-40B4-BE49-F238E27FC236}">
                <a16:creationId xmlns:a16="http://schemas.microsoft.com/office/drawing/2014/main" id="{EBB7B395-FA78-4903-C293-7DBBE8CF99B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9663888" y="5605379"/>
            <a:ext cx="2433194" cy="1013831"/>
          </a:xfrm>
          <a:prstGeom prst="rect">
            <a:avLst/>
          </a:prstGeom>
        </p:spPr>
      </p:pic>
      <p:sp>
        <p:nvSpPr>
          <p:cNvPr id="11" name="TextBox 10">
            <a:extLst>
              <a:ext uri="{FF2B5EF4-FFF2-40B4-BE49-F238E27FC236}">
                <a16:creationId xmlns:a16="http://schemas.microsoft.com/office/drawing/2014/main" id="{965C3262-E1B7-CEFA-EADB-B2FFFD886D27}"/>
              </a:ext>
            </a:extLst>
          </p:cNvPr>
          <p:cNvSpPr txBox="1"/>
          <p:nvPr userDrawn="1"/>
        </p:nvSpPr>
        <p:spPr>
          <a:xfrm>
            <a:off x="2404545" y="5908396"/>
            <a:ext cx="3759288" cy="369332"/>
          </a:xfrm>
          <a:prstGeom prst="rect">
            <a:avLst/>
          </a:prstGeom>
          <a:noFill/>
        </p:spPr>
        <p:txBody>
          <a:bodyPr wrap="square" tIns="0" bIns="0" rtlCol="0" anchor="ctr">
            <a:spAutoFit/>
          </a:bodyPr>
          <a:lstStyle/>
          <a:p>
            <a:r>
              <a:rPr lang="en-GB" sz="800" b="0" i="0" u="none" strike="noStrike" dirty="0">
                <a:solidFill>
                  <a:schemeClr val="bg1"/>
                </a:solidFill>
                <a:effectLst/>
                <a:latin typeface="+mn-lt"/>
              </a:rPr>
              <a:t>Funded by the European Union. Views and opinions expressed are however those of the author(s) only and do not necessarily reflect those of the European Union or REA. Neither the European Union nor REA can be held responsible for them.</a:t>
            </a:r>
            <a:endParaRPr lang="en-GB" sz="800" kern="1200" dirty="0">
              <a:solidFill>
                <a:schemeClr val="bg1"/>
              </a:solidFill>
              <a:effectLst/>
              <a:latin typeface="+mn-lt"/>
              <a:ea typeface="+mn-ea"/>
              <a:cs typeface="+mn-cs"/>
            </a:endParaRPr>
          </a:p>
        </p:txBody>
      </p:sp>
      <p:pic>
        <p:nvPicPr>
          <p:cNvPr id="12" name="Graphic 11">
            <a:extLst>
              <a:ext uri="{FF2B5EF4-FFF2-40B4-BE49-F238E27FC236}">
                <a16:creationId xmlns:a16="http://schemas.microsoft.com/office/drawing/2014/main" id="{3B1D38A0-5C68-973B-E602-41BCCC122B4C}"/>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550863" y="5913063"/>
            <a:ext cx="530400" cy="360000"/>
          </a:xfrm>
          <a:prstGeom prst="rect">
            <a:avLst/>
          </a:prstGeom>
        </p:spPr>
      </p:pic>
      <p:sp>
        <p:nvSpPr>
          <p:cNvPr id="2" name="TextBox 1">
            <a:extLst>
              <a:ext uri="{FF2B5EF4-FFF2-40B4-BE49-F238E27FC236}">
                <a16:creationId xmlns:a16="http://schemas.microsoft.com/office/drawing/2014/main" id="{E51982F6-D5F1-99D9-C4A1-782A38984B7F}"/>
              </a:ext>
            </a:extLst>
          </p:cNvPr>
          <p:cNvSpPr txBox="1"/>
          <p:nvPr userDrawn="1"/>
        </p:nvSpPr>
        <p:spPr>
          <a:xfrm>
            <a:off x="1073928" y="5939173"/>
            <a:ext cx="1403001" cy="307777"/>
          </a:xfrm>
          <a:prstGeom prst="rect">
            <a:avLst/>
          </a:prstGeom>
          <a:noFill/>
        </p:spPr>
        <p:txBody>
          <a:bodyPr wrap="square" tIns="0" bIns="0" rtlCol="0" anchor="ctr">
            <a:spAutoFit/>
          </a:bodyPr>
          <a:lstStyle/>
          <a:p>
            <a:r>
              <a:rPr lang="en-GB" sz="1000" b="1" i="0" u="none" strike="noStrike" dirty="0">
                <a:solidFill>
                  <a:schemeClr val="bg1"/>
                </a:solidFill>
                <a:effectLst/>
                <a:latin typeface="Arial" panose="020B0604020202020204" pitchFamily="34" charset="0"/>
                <a:cs typeface="Arial" panose="020B0604020202020204" pitchFamily="34" charset="0"/>
              </a:rPr>
              <a:t>Funded by </a:t>
            </a:r>
            <a:br>
              <a:rPr lang="en-GB" sz="1000" b="1" i="0" u="none" strike="noStrike" dirty="0">
                <a:solidFill>
                  <a:schemeClr val="bg1"/>
                </a:solidFill>
                <a:effectLst/>
                <a:latin typeface="Arial" panose="020B0604020202020204" pitchFamily="34" charset="0"/>
                <a:cs typeface="Arial" panose="020B0604020202020204" pitchFamily="34" charset="0"/>
              </a:rPr>
            </a:br>
            <a:r>
              <a:rPr lang="en-GB" sz="1000" b="1" i="0" u="none" strike="noStrike" dirty="0">
                <a:solidFill>
                  <a:schemeClr val="bg1"/>
                </a:solidFill>
                <a:effectLst/>
                <a:latin typeface="Arial" panose="020B0604020202020204" pitchFamily="34" charset="0"/>
                <a:cs typeface="Arial" panose="020B0604020202020204" pitchFamily="34" charset="0"/>
              </a:rPr>
              <a:t>the European Union</a:t>
            </a:r>
            <a:endParaRPr lang="en-GB" sz="1000" b="1" i="0" kern="1200" dirty="0">
              <a:solidFill>
                <a:schemeClr val="bg1"/>
              </a:solidFill>
              <a:effectLst/>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985966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ver">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175AF01-8BF8-A1BC-EF3D-4E54D2E07E43}"/>
              </a:ext>
            </a:extLst>
          </p:cNvPr>
          <p:cNvSpPr/>
          <p:nvPr userDrawn="1"/>
        </p:nvSpPr>
        <p:spPr>
          <a:xfrm>
            <a:off x="0" y="5337175"/>
            <a:ext cx="2415941" cy="15208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4" name="Picture Placeholder 3">
            <a:extLst>
              <a:ext uri="{FF2B5EF4-FFF2-40B4-BE49-F238E27FC236}">
                <a16:creationId xmlns:a16="http://schemas.microsoft.com/office/drawing/2014/main" id="{05B12A44-A965-9C4A-8A4E-A95E11A0612E}"/>
              </a:ext>
            </a:extLst>
          </p:cNvPr>
          <p:cNvSpPr>
            <a:spLocks noGrp="1"/>
          </p:cNvSpPr>
          <p:nvPr>
            <p:ph type="pic" sz="quarter" idx="11" hasCustomPrompt="1"/>
          </p:nvPr>
        </p:nvSpPr>
        <p:spPr>
          <a:xfrm>
            <a:off x="6096000" y="0"/>
            <a:ext cx="6096000" cy="6858000"/>
          </a:xfrm>
          <a:solidFill>
            <a:schemeClr val="bg1"/>
          </a:solidFill>
        </p:spPr>
        <p:txBody>
          <a:bodyPr anchor="ctr"/>
          <a:lstStyle>
            <a:lvl1pPr algn="ctr">
              <a:defRPr>
                <a:solidFill>
                  <a:schemeClr val="tx1"/>
                </a:solidFill>
                <a:latin typeface="+mn-lt"/>
              </a:defRPr>
            </a:lvl1pPr>
          </a:lstStyle>
          <a:p>
            <a:r>
              <a:rPr lang="en-US" dirty="0"/>
              <a:t>Click to insert picture</a:t>
            </a:r>
          </a:p>
        </p:txBody>
      </p:sp>
      <p:sp>
        <p:nvSpPr>
          <p:cNvPr id="11" name="Title 1">
            <a:extLst>
              <a:ext uri="{FF2B5EF4-FFF2-40B4-BE49-F238E27FC236}">
                <a16:creationId xmlns:a16="http://schemas.microsoft.com/office/drawing/2014/main" id="{DE60B675-ECC9-72BD-0EDA-A6E2E534D920}"/>
              </a:ext>
            </a:extLst>
          </p:cNvPr>
          <p:cNvSpPr>
            <a:spLocks noGrp="1"/>
          </p:cNvSpPr>
          <p:nvPr>
            <p:ph type="ctrTitle" hasCustomPrompt="1"/>
          </p:nvPr>
        </p:nvSpPr>
        <p:spPr>
          <a:xfrm>
            <a:off x="550863" y="1628775"/>
            <a:ext cx="4995087" cy="1903375"/>
          </a:xfrm>
        </p:spPr>
        <p:txBody>
          <a:bodyPr anchor="b">
            <a:normAutofit/>
          </a:bodyPr>
          <a:lstStyle>
            <a:lvl1pPr algn="l">
              <a:defRPr sz="4800" b="1">
                <a:solidFill>
                  <a:schemeClr val="accent2"/>
                </a:solidFill>
                <a:latin typeface="+mn-lt"/>
              </a:defRPr>
            </a:lvl1pPr>
          </a:lstStyle>
          <a:p>
            <a:r>
              <a:rPr lang="en-GB" dirty="0"/>
              <a:t>Click to edit master title</a:t>
            </a:r>
            <a:endParaRPr lang="en-US" dirty="0"/>
          </a:p>
        </p:txBody>
      </p:sp>
      <p:sp>
        <p:nvSpPr>
          <p:cNvPr id="12" name="Text Placeholder 6">
            <a:extLst>
              <a:ext uri="{FF2B5EF4-FFF2-40B4-BE49-F238E27FC236}">
                <a16:creationId xmlns:a16="http://schemas.microsoft.com/office/drawing/2014/main" id="{234872B4-161A-A648-8BC6-1B9503657CA5}"/>
              </a:ext>
            </a:extLst>
          </p:cNvPr>
          <p:cNvSpPr>
            <a:spLocks noGrp="1"/>
          </p:cNvSpPr>
          <p:nvPr>
            <p:ph type="body" sz="quarter" idx="10" hasCustomPrompt="1"/>
          </p:nvPr>
        </p:nvSpPr>
        <p:spPr>
          <a:xfrm>
            <a:off x="558609" y="3807120"/>
            <a:ext cx="4985849" cy="524759"/>
          </a:xfrm>
          <a:ln>
            <a:noFill/>
          </a:ln>
        </p:spPr>
        <p:txBody>
          <a:bodyPr>
            <a:normAutofit/>
          </a:bodyPr>
          <a:lstStyle>
            <a:lvl1pPr algn="l">
              <a:defRPr sz="2000" b="0">
                <a:solidFill>
                  <a:schemeClr val="bg1"/>
                </a:solidFill>
                <a:latin typeface="+mn-lt"/>
              </a:defRPr>
            </a:lvl1pPr>
          </a:lstStyle>
          <a:p>
            <a:pPr lvl="0"/>
            <a:r>
              <a:rPr lang="en-US" dirty="0"/>
              <a:t>Click to edit subtitle</a:t>
            </a:r>
          </a:p>
        </p:txBody>
      </p:sp>
      <p:pic>
        <p:nvPicPr>
          <p:cNvPr id="2" name="Graphic 8">
            <a:extLst>
              <a:ext uri="{FF2B5EF4-FFF2-40B4-BE49-F238E27FC236}">
                <a16:creationId xmlns:a16="http://schemas.microsoft.com/office/drawing/2014/main" id="{7283D4A7-3F53-A2E2-3209-D07A2C04513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28002" y="314922"/>
            <a:ext cx="2433194" cy="1013831"/>
          </a:xfrm>
          <a:prstGeom prst="rect">
            <a:avLst/>
          </a:prstGeom>
        </p:spPr>
      </p:pic>
      <p:sp>
        <p:nvSpPr>
          <p:cNvPr id="7" name="TextBox 6">
            <a:extLst>
              <a:ext uri="{FF2B5EF4-FFF2-40B4-BE49-F238E27FC236}">
                <a16:creationId xmlns:a16="http://schemas.microsoft.com/office/drawing/2014/main" id="{66BD56D3-036E-A0F4-A862-0E36883A35BB}"/>
              </a:ext>
            </a:extLst>
          </p:cNvPr>
          <p:cNvSpPr txBox="1"/>
          <p:nvPr userDrawn="1"/>
        </p:nvSpPr>
        <p:spPr>
          <a:xfrm>
            <a:off x="2404545" y="5908396"/>
            <a:ext cx="3585708" cy="369332"/>
          </a:xfrm>
          <a:prstGeom prst="rect">
            <a:avLst/>
          </a:prstGeom>
          <a:noFill/>
        </p:spPr>
        <p:txBody>
          <a:bodyPr wrap="square" tIns="0" bIns="0" rtlCol="0" anchor="ctr">
            <a:spAutoFit/>
          </a:bodyPr>
          <a:lstStyle/>
          <a:p>
            <a:r>
              <a:rPr lang="en-GB" sz="800" b="0" i="0" u="none" strike="noStrike" dirty="0">
                <a:solidFill>
                  <a:schemeClr val="bg1"/>
                </a:solidFill>
                <a:effectLst/>
                <a:latin typeface="+mn-lt"/>
              </a:rPr>
              <a:t>Funded by the European Union. Views and opinions expressed are however those of the author(s) only and do not necessarily reflect those of the European Union or REA. Neither the European Union nor REA can be held responsible for them.</a:t>
            </a:r>
            <a:endParaRPr lang="en-GB" sz="800" kern="1200" dirty="0">
              <a:solidFill>
                <a:schemeClr val="bg1"/>
              </a:solidFill>
              <a:effectLst/>
              <a:latin typeface="+mn-lt"/>
              <a:ea typeface="+mn-ea"/>
              <a:cs typeface="+mn-cs"/>
            </a:endParaRPr>
          </a:p>
        </p:txBody>
      </p:sp>
      <p:pic>
        <p:nvPicPr>
          <p:cNvPr id="8" name="Graphic 7">
            <a:extLst>
              <a:ext uri="{FF2B5EF4-FFF2-40B4-BE49-F238E27FC236}">
                <a16:creationId xmlns:a16="http://schemas.microsoft.com/office/drawing/2014/main" id="{FB51A40C-D55F-0901-24F8-C903B23956C9}"/>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550863" y="5913063"/>
            <a:ext cx="530400" cy="360000"/>
          </a:xfrm>
          <a:prstGeom prst="rect">
            <a:avLst/>
          </a:prstGeom>
        </p:spPr>
      </p:pic>
      <p:sp>
        <p:nvSpPr>
          <p:cNvPr id="9" name="TextBox 8">
            <a:extLst>
              <a:ext uri="{FF2B5EF4-FFF2-40B4-BE49-F238E27FC236}">
                <a16:creationId xmlns:a16="http://schemas.microsoft.com/office/drawing/2014/main" id="{1E90913A-B8C0-9EBD-DDF0-52F082633D80}"/>
              </a:ext>
            </a:extLst>
          </p:cNvPr>
          <p:cNvSpPr txBox="1"/>
          <p:nvPr userDrawn="1"/>
        </p:nvSpPr>
        <p:spPr>
          <a:xfrm>
            <a:off x="1073928" y="5939173"/>
            <a:ext cx="1403001" cy="307777"/>
          </a:xfrm>
          <a:prstGeom prst="rect">
            <a:avLst/>
          </a:prstGeom>
          <a:noFill/>
        </p:spPr>
        <p:txBody>
          <a:bodyPr wrap="square" tIns="0" bIns="0" rtlCol="0" anchor="ctr">
            <a:spAutoFit/>
          </a:bodyPr>
          <a:lstStyle/>
          <a:p>
            <a:r>
              <a:rPr lang="en-GB" sz="1000" b="1" i="0" u="none" strike="noStrike" dirty="0">
                <a:solidFill>
                  <a:schemeClr val="bg1"/>
                </a:solidFill>
                <a:effectLst/>
                <a:latin typeface="Arial" panose="020B0604020202020204" pitchFamily="34" charset="0"/>
                <a:cs typeface="Arial" panose="020B0604020202020204" pitchFamily="34" charset="0"/>
              </a:rPr>
              <a:t>Funded by </a:t>
            </a:r>
            <a:br>
              <a:rPr lang="en-GB" sz="1000" b="1" i="0" u="none" strike="noStrike" dirty="0">
                <a:solidFill>
                  <a:schemeClr val="bg1"/>
                </a:solidFill>
                <a:effectLst/>
                <a:latin typeface="Arial" panose="020B0604020202020204" pitchFamily="34" charset="0"/>
                <a:cs typeface="Arial" panose="020B0604020202020204" pitchFamily="34" charset="0"/>
              </a:rPr>
            </a:br>
            <a:r>
              <a:rPr lang="en-GB" sz="1000" b="1" i="0" u="none" strike="noStrike" dirty="0">
                <a:solidFill>
                  <a:schemeClr val="bg1"/>
                </a:solidFill>
                <a:effectLst/>
                <a:latin typeface="Arial" panose="020B0604020202020204" pitchFamily="34" charset="0"/>
                <a:cs typeface="Arial" panose="020B0604020202020204" pitchFamily="34" charset="0"/>
              </a:rPr>
              <a:t>the European Union</a:t>
            </a:r>
            <a:endParaRPr lang="en-GB" sz="1000" b="1" i="0" kern="1200" dirty="0">
              <a:solidFill>
                <a:schemeClr val="bg1"/>
              </a:solidFill>
              <a:effectLst/>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5388706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Cover">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175AF01-8BF8-A1BC-EF3D-4E54D2E07E43}"/>
              </a:ext>
            </a:extLst>
          </p:cNvPr>
          <p:cNvSpPr/>
          <p:nvPr userDrawn="1"/>
        </p:nvSpPr>
        <p:spPr>
          <a:xfrm>
            <a:off x="0" y="5337175"/>
            <a:ext cx="2415941" cy="15208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1" name="Title 1">
            <a:extLst>
              <a:ext uri="{FF2B5EF4-FFF2-40B4-BE49-F238E27FC236}">
                <a16:creationId xmlns:a16="http://schemas.microsoft.com/office/drawing/2014/main" id="{DE60B675-ECC9-72BD-0EDA-A6E2E534D920}"/>
              </a:ext>
            </a:extLst>
          </p:cNvPr>
          <p:cNvSpPr>
            <a:spLocks noGrp="1"/>
          </p:cNvSpPr>
          <p:nvPr>
            <p:ph type="ctrTitle" hasCustomPrompt="1"/>
          </p:nvPr>
        </p:nvSpPr>
        <p:spPr>
          <a:xfrm>
            <a:off x="550863" y="1628775"/>
            <a:ext cx="4995087" cy="1903375"/>
          </a:xfrm>
        </p:spPr>
        <p:txBody>
          <a:bodyPr anchor="b">
            <a:normAutofit/>
          </a:bodyPr>
          <a:lstStyle>
            <a:lvl1pPr algn="l">
              <a:defRPr sz="4800" b="1">
                <a:solidFill>
                  <a:schemeClr val="accent2"/>
                </a:solidFill>
                <a:latin typeface="+mn-lt"/>
              </a:defRPr>
            </a:lvl1pPr>
          </a:lstStyle>
          <a:p>
            <a:r>
              <a:rPr lang="en-GB" dirty="0"/>
              <a:t>Click to edit master title</a:t>
            </a:r>
            <a:endParaRPr lang="en-US" dirty="0"/>
          </a:p>
        </p:txBody>
      </p:sp>
      <p:sp>
        <p:nvSpPr>
          <p:cNvPr id="12" name="Text Placeholder 6">
            <a:extLst>
              <a:ext uri="{FF2B5EF4-FFF2-40B4-BE49-F238E27FC236}">
                <a16:creationId xmlns:a16="http://schemas.microsoft.com/office/drawing/2014/main" id="{234872B4-161A-A648-8BC6-1B9503657CA5}"/>
              </a:ext>
            </a:extLst>
          </p:cNvPr>
          <p:cNvSpPr>
            <a:spLocks noGrp="1"/>
          </p:cNvSpPr>
          <p:nvPr>
            <p:ph type="body" sz="quarter" idx="10" hasCustomPrompt="1"/>
          </p:nvPr>
        </p:nvSpPr>
        <p:spPr>
          <a:xfrm>
            <a:off x="558609" y="3807120"/>
            <a:ext cx="4985849" cy="524759"/>
          </a:xfrm>
          <a:ln>
            <a:noFill/>
          </a:ln>
        </p:spPr>
        <p:txBody>
          <a:bodyPr>
            <a:normAutofit/>
          </a:bodyPr>
          <a:lstStyle>
            <a:lvl1pPr algn="l">
              <a:defRPr sz="2000" b="0">
                <a:solidFill>
                  <a:schemeClr val="bg1"/>
                </a:solidFill>
                <a:latin typeface="+mn-lt"/>
              </a:defRPr>
            </a:lvl1pPr>
          </a:lstStyle>
          <a:p>
            <a:pPr lvl="0"/>
            <a:r>
              <a:rPr lang="en-US" dirty="0"/>
              <a:t>Click to edit subtitle</a:t>
            </a:r>
          </a:p>
        </p:txBody>
      </p:sp>
      <p:pic>
        <p:nvPicPr>
          <p:cNvPr id="2" name="Graphic 8">
            <a:extLst>
              <a:ext uri="{FF2B5EF4-FFF2-40B4-BE49-F238E27FC236}">
                <a16:creationId xmlns:a16="http://schemas.microsoft.com/office/drawing/2014/main" id="{7283D4A7-3F53-A2E2-3209-D07A2C04513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28002" y="314922"/>
            <a:ext cx="2433194" cy="1013831"/>
          </a:xfrm>
          <a:prstGeom prst="rect">
            <a:avLst/>
          </a:prstGeom>
        </p:spPr>
      </p:pic>
      <p:sp>
        <p:nvSpPr>
          <p:cNvPr id="3" name="Picture Placeholder 2">
            <a:extLst>
              <a:ext uri="{FF2B5EF4-FFF2-40B4-BE49-F238E27FC236}">
                <a16:creationId xmlns:a16="http://schemas.microsoft.com/office/drawing/2014/main" id="{47A87FB2-BD1F-B241-0DA6-DB9476683366}"/>
              </a:ext>
            </a:extLst>
          </p:cNvPr>
          <p:cNvSpPr>
            <a:spLocks noGrp="1"/>
          </p:cNvSpPr>
          <p:nvPr>
            <p:ph type="pic" sz="quarter" idx="11" hasCustomPrompt="1"/>
          </p:nvPr>
        </p:nvSpPr>
        <p:spPr>
          <a:xfrm>
            <a:off x="6099910" y="835140"/>
            <a:ext cx="6556760" cy="5197372"/>
          </a:xfrm>
          <a:custGeom>
            <a:avLst/>
            <a:gdLst>
              <a:gd name="connsiteX0" fmla="*/ 1566876 w 4913772"/>
              <a:gd name="connsiteY0" fmla="*/ 247 h 3895018"/>
              <a:gd name="connsiteX1" fmla="*/ 2730344 w 4913772"/>
              <a:gd name="connsiteY1" fmla="*/ 204285 h 3895018"/>
              <a:gd name="connsiteX2" fmla="*/ 2730603 w 4913772"/>
              <a:gd name="connsiteY2" fmla="*/ 203769 h 3895018"/>
              <a:gd name="connsiteX3" fmla="*/ 3967989 w 4913772"/>
              <a:gd name="connsiteY3" fmla="*/ 1204658 h 3895018"/>
              <a:gd name="connsiteX4" fmla="*/ 4049357 w 4913772"/>
              <a:gd name="connsiteY4" fmla="*/ 2755437 h 3895018"/>
              <a:gd name="connsiteX5" fmla="*/ 4190588 w 4913772"/>
              <a:gd name="connsiteY5" fmla="*/ 3385072 h 3895018"/>
              <a:gd name="connsiteX6" fmla="*/ 4240343 w 4913772"/>
              <a:gd name="connsiteY6" fmla="*/ 3429861 h 3895018"/>
              <a:gd name="connsiteX7" fmla="*/ 4891819 w 4913772"/>
              <a:gd name="connsiteY7" fmla="*/ 3783251 h 3895018"/>
              <a:gd name="connsiteX8" fmla="*/ 4909180 w 4913772"/>
              <a:gd name="connsiteY8" fmla="*/ 3837880 h 3895018"/>
              <a:gd name="connsiteX9" fmla="*/ 4904517 w 4913772"/>
              <a:gd name="connsiteY9" fmla="*/ 3844869 h 3895018"/>
              <a:gd name="connsiteX10" fmla="*/ 4854502 w 4913772"/>
              <a:gd name="connsiteY10" fmla="*/ 3855225 h 3895018"/>
              <a:gd name="connsiteX11" fmla="*/ 4161047 w 4913772"/>
              <a:gd name="connsiteY11" fmla="*/ 3478532 h 3895018"/>
              <a:gd name="connsiteX12" fmla="*/ 4100409 w 4913772"/>
              <a:gd name="connsiteY12" fmla="*/ 3458855 h 3895018"/>
              <a:gd name="connsiteX13" fmla="*/ 3359533 w 4913772"/>
              <a:gd name="connsiteY13" fmla="*/ 3592446 h 3895018"/>
              <a:gd name="connsiteX14" fmla="*/ 2535212 w 4913772"/>
              <a:gd name="connsiteY14" fmla="*/ 3872569 h 3895018"/>
              <a:gd name="connsiteX15" fmla="*/ 1029101 w 4913772"/>
              <a:gd name="connsiteY15" fmla="*/ 3378339 h 3895018"/>
              <a:gd name="connsiteX16" fmla="*/ 229919 w 4913772"/>
              <a:gd name="connsiteY16" fmla="*/ 1968137 h 3895018"/>
              <a:gd name="connsiteX17" fmla="*/ 580 w 4913772"/>
              <a:gd name="connsiteY17" fmla="*/ 454638 h 3895018"/>
              <a:gd name="connsiteX18" fmla="*/ 92315 w 4913772"/>
              <a:gd name="connsiteY18" fmla="*/ 299301 h 3895018"/>
              <a:gd name="connsiteX19" fmla="*/ 1566876 w 4913772"/>
              <a:gd name="connsiteY19" fmla="*/ 247 h 389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913772" h="3895018">
                <a:moveTo>
                  <a:pt x="1566876" y="247"/>
                </a:moveTo>
                <a:cubicBezTo>
                  <a:pt x="1961533" y="4816"/>
                  <a:pt x="2356554" y="73009"/>
                  <a:pt x="2730344" y="204285"/>
                </a:cubicBezTo>
                <a:lnTo>
                  <a:pt x="2730603" y="203769"/>
                </a:lnTo>
                <a:cubicBezTo>
                  <a:pt x="3245253" y="384478"/>
                  <a:pt x="3743317" y="707836"/>
                  <a:pt x="3967989" y="1204658"/>
                </a:cubicBezTo>
                <a:cubicBezTo>
                  <a:pt x="4184371" y="1682835"/>
                  <a:pt x="4114920" y="2234800"/>
                  <a:pt x="4049357" y="2755437"/>
                </a:cubicBezTo>
                <a:cubicBezTo>
                  <a:pt x="4020854" y="2982229"/>
                  <a:pt x="4009450" y="3127470"/>
                  <a:pt x="4190588" y="3385072"/>
                </a:cubicBezTo>
                <a:cubicBezTo>
                  <a:pt x="4203545" y="3403451"/>
                  <a:pt x="4220650" y="3418727"/>
                  <a:pt x="4240343" y="3429861"/>
                </a:cubicBezTo>
                <a:cubicBezTo>
                  <a:pt x="4454911" y="3551799"/>
                  <a:pt x="4672068" y="3669855"/>
                  <a:pt x="4891819" y="3783251"/>
                </a:cubicBezTo>
                <a:cubicBezTo>
                  <a:pt x="4911771" y="3793607"/>
                  <a:pt x="4919546" y="3817944"/>
                  <a:pt x="4909180" y="3837880"/>
                </a:cubicBezTo>
                <a:cubicBezTo>
                  <a:pt x="4907883" y="3840468"/>
                  <a:pt x="4906329" y="3842797"/>
                  <a:pt x="4904517" y="3844869"/>
                </a:cubicBezTo>
                <a:cubicBezTo>
                  <a:pt x="4892594" y="3859366"/>
                  <a:pt x="4871864" y="3864286"/>
                  <a:pt x="4854502" y="3855225"/>
                </a:cubicBezTo>
                <a:cubicBezTo>
                  <a:pt x="4620241" y="3734580"/>
                  <a:pt x="4389089" y="3609016"/>
                  <a:pt x="4161047" y="3478532"/>
                </a:cubicBezTo>
                <a:cubicBezTo>
                  <a:pt x="4142389" y="3467917"/>
                  <a:pt x="4121918" y="3460927"/>
                  <a:pt x="4100409" y="3458855"/>
                </a:cubicBezTo>
                <a:cubicBezTo>
                  <a:pt x="3832979" y="3433743"/>
                  <a:pt x="3586797" y="3512189"/>
                  <a:pt x="3359533" y="3592446"/>
                </a:cubicBezTo>
                <a:cubicBezTo>
                  <a:pt x="3085365" y="3689013"/>
                  <a:pt x="2821560" y="3821826"/>
                  <a:pt x="2535212" y="3872569"/>
                </a:cubicBezTo>
                <a:cubicBezTo>
                  <a:pt x="1995947" y="3968102"/>
                  <a:pt x="1430764" y="3750372"/>
                  <a:pt x="1029101" y="3378339"/>
                </a:cubicBezTo>
                <a:cubicBezTo>
                  <a:pt x="627435" y="3006307"/>
                  <a:pt x="375553" y="2495507"/>
                  <a:pt x="229919" y="1968137"/>
                </a:cubicBezTo>
                <a:cubicBezTo>
                  <a:pt x="93871" y="1475460"/>
                  <a:pt x="44116" y="964144"/>
                  <a:pt x="580" y="454638"/>
                </a:cubicBezTo>
                <a:cubicBezTo>
                  <a:pt x="-5121" y="388619"/>
                  <a:pt x="31677" y="326226"/>
                  <a:pt x="92315" y="299301"/>
                </a:cubicBezTo>
                <a:cubicBezTo>
                  <a:pt x="552641" y="93673"/>
                  <a:pt x="1059459" y="-5628"/>
                  <a:pt x="1566876" y="247"/>
                </a:cubicBezTo>
                <a:close/>
              </a:path>
            </a:pathLst>
          </a:custGeom>
          <a:solidFill>
            <a:schemeClr val="bg1"/>
          </a:solidFill>
        </p:spPr>
        <p:txBody>
          <a:bodyPr wrap="square" anchor="ctr">
            <a:noAutofit/>
          </a:bodyPr>
          <a:lstStyle>
            <a:lvl1pPr algn="ctr">
              <a:defRPr/>
            </a:lvl1pPr>
          </a:lstStyle>
          <a:p>
            <a:r>
              <a:rPr lang="en-US" dirty="0"/>
              <a:t>Click to insert picture</a:t>
            </a:r>
          </a:p>
        </p:txBody>
      </p:sp>
      <p:sp>
        <p:nvSpPr>
          <p:cNvPr id="7" name="TextBox 6">
            <a:extLst>
              <a:ext uri="{FF2B5EF4-FFF2-40B4-BE49-F238E27FC236}">
                <a16:creationId xmlns:a16="http://schemas.microsoft.com/office/drawing/2014/main" id="{6E2CEFCC-F92D-71E5-8BC6-5E321EB3F2E2}"/>
              </a:ext>
            </a:extLst>
          </p:cNvPr>
          <p:cNvSpPr txBox="1"/>
          <p:nvPr userDrawn="1"/>
        </p:nvSpPr>
        <p:spPr>
          <a:xfrm>
            <a:off x="2404545" y="5908396"/>
            <a:ext cx="3585708" cy="369332"/>
          </a:xfrm>
          <a:prstGeom prst="rect">
            <a:avLst/>
          </a:prstGeom>
          <a:noFill/>
        </p:spPr>
        <p:txBody>
          <a:bodyPr wrap="square" tIns="0" bIns="0" rtlCol="0" anchor="ctr">
            <a:spAutoFit/>
          </a:bodyPr>
          <a:lstStyle/>
          <a:p>
            <a:r>
              <a:rPr lang="en-GB" sz="800" b="0" i="0" u="none" strike="noStrike" dirty="0">
                <a:solidFill>
                  <a:schemeClr val="bg1"/>
                </a:solidFill>
                <a:effectLst/>
                <a:latin typeface="+mn-lt"/>
              </a:rPr>
              <a:t>Funded by the European Union. Views and opinions expressed are however those of the author(s) only and do not necessarily reflect those of the European Union or REA. Neither the European Union nor REA can be held responsible for them.</a:t>
            </a:r>
            <a:endParaRPr lang="en-GB" sz="800" kern="1200" dirty="0">
              <a:solidFill>
                <a:schemeClr val="bg1"/>
              </a:solidFill>
              <a:effectLst/>
              <a:latin typeface="+mn-lt"/>
              <a:ea typeface="+mn-ea"/>
              <a:cs typeface="+mn-cs"/>
            </a:endParaRPr>
          </a:p>
        </p:txBody>
      </p:sp>
      <p:pic>
        <p:nvPicPr>
          <p:cNvPr id="8" name="Graphic 7">
            <a:extLst>
              <a:ext uri="{FF2B5EF4-FFF2-40B4-BE49-F238E27FC236}">
                <a16:creationId xmlns:a16="http://schemas.microsoft.com/office/drawing/2014/main" id="{6A552927-367C-9ADE-E5FB-5E181F0A19F5}"/>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550863" y="5913063"/>
            <a:ext cx="530400" cy="360000"/>
          </a:xfrm>
          <a:prstGeom prst="rect">
            <a:avLst/>
          </a:prstGeom>
        </p:spPr>
      </p:pic>
      <p:sp>
        <p:nvSpPr>
          <p:cNvPr id="9" name="TextBox 8">
            <a:extLst>
              <a:ext uri="{FF2B5EF4-FFF2-40B4-BE49-F238E27FC236}">
                <a16:creationId xmlns:a16="http://schemas.microsoft.com/office/drawing/2014/main" id="{BDCF0277-94DB-C50B-03B2-8759654E2C71}"/>
              </a:ext>
            </a:extLst>
          </p:cNvPr>
          <p:cNvSpPr txBox="1"/>
          <p:nvPr userDrawn="1"/>
        </p:nvSpPr>
        <p:spPr>
          <a:xfrm>
            <a:off x="1073928" y="5939173"/>
            <a:ext cx="1403001" cy="307777"/>
          </a:xfrm>
          <a:prstGeom prst="rect">
            <a:avLst/>
          </a:prstGeom>
          <a:noFill/>
        </p:spPr>
        <p:txBody>
          <a:bodyPr wrap="square" tIns="0" bIns="0" rtlCol="0" anchor="ctr">
            <a:spAutoFit/>
          </a:bodyPr>
          <a:lstStyle/>
          <a:p>
            <a:r>
              <a:rPr lang="en-GB" sz="1000" b="1" i="0" u="none" strike="noStrike" dirty="0">
                <a:solidFill>
                  <a:schemeClr val="bg1"/>
                </a:solidFill>
                <a:effectLst/>
                <a:latin typeface="Arial" panose="020B0604020202020204" pitchFamily="34" charset="0"/>
                <a:cs typeface="Arial" panose="020B0604020202020204" pitchFamily="34" charset="0"/>
              </a:rPr>
              <a:t>Funded by </a:t>
            </a:r>
            <a:br>
              <a:rPr lang="en-GB" sz="1000" b="1" i="0" u="none" strike="noStrike" dirty="0">
                <a:solidFill>
                  <a:schemeClr val="bg1"/>
                </a:solidFill>
                <a:effectLst/>
                <a:latin typeface="Arial" panose="020B0604020202020204" pitchFamily="34" charset="0"/>
                <a:cs typeface="Arial" panose="020B0604020202020204" pitchFamily="34" charset="0"/>
              </a:rPr>
            </a:br>
            <a:r>
              <a:rPr lang="en-GB" sz="1000" b="1" i="0" u="none" strike="noStrike" dirty="0">
                <a:solidFill>
                  <a:schemeClr val="bg1"/>
                </a:solidFill>
                <a:effectLst/>
                <a:latin typeface="Arial" panose="020B0604020202020204" pitchFamily="34" charset="0"/>
                <a:cs typeface="Arial" panose="020B0604020202020204" pitchFamily="34" charset="0"/>
              </a:rPr>
              <a:t>the European Union</a:t>
            </a:r>
            <a:endParaRPr lang="en-GB" sz="1000" b="1" i="0" kern="1200" dirty="0">
              <a:solidFill>
                <a:schemeClr val="bg1"/>
              </a:solidFill>
              <a:effectLst/>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0012137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D9F99-B386-B04D-986F-44DB37D8AD34}"/>
              </a:ext>
            </a:extLst>
          </p:cNvPr>
          <p:cNvSpPr>
            <a:spLocks noGrp="1"/>
          </p:cNvSpPr>
          <p:nvPr>
            <p:ph type="ctrTitle" hasCustomPrompt="1"/>
          </p:nvPr>
        </p:nvSpPr>
        <p:spPr>
          <a:xfrm>
            <a:off x="1576647" y="1946273"/>
            <a:ext cx="9019916" cy="1701800"/>
          </a:xfrm>
        </p:spPr>
        <p:txBody>
          <a:bodyPr anchor="ctr">
            <a:normAutofit/>
          </a:bodyPr>
          <a:lstStyle>
            <a:lvl1pPr algn="ctr">
              <a:defRPr sz="4800" b="1">
                <a:solidFill>
                  <a:schemeClr val="accent2"/>
                </a:solidFill>
                <a:latin typeface="+mn-lt"/>
              </a:defRPr>
            </a:lvl1pPr>
          </a:lstStyle>
          <a:p>
            <a:r>
              <a:rPr lang="en-GB" dirty="0"/>
              <a:t>Click to edit section title</a:t>
            </a:r>
            <a:endParaRPr lang="en-US" dirty="0"/>
          </a:p>
        </p:txBody>
      </p:sp>
      <p:sp>
        <p:nvSpPr>
          <p:cNvPr id="3" name="Subtitle 2">
            <a:extLst>
              <a:ext uri="{FF2B5EF4-FFF2-40B4-BE49-F238E27FC236}">
                <a16:creationId xmlns:a16="http://schemas.microsoft.com/office/drawing/2014/main" id="{BCE5E8EA-2431-0447-8450-243C60991A78}"/>
              </a:ext>
            </a:extLst>
          </p:cNvPr>
          <p:cNvSpPr>
            <a:spLocks noGrp="1"/>
          </p:cNvSpPr>
          <p:nvPr>
            <p:ph type="subTitle" idx="1" hasCustomPrompt="1"/>
          </p:nvPr>
        </p:nvSpPr>
        <p:spPr>
          <a:xfrm>
            <a:off x="1576647" y="3648074"/>
            <a:ext cx="9019916" cy="504826"/>
          </a:xfrm>
        </p:spPr>
        <p:txBody>
          <a:bodyPr anchor="t">
            <a:normAutofit/>
          </a:bodyPr>
          <a:lstStyle>
            <a:lvl1pPr marL="0" indent="0" algn="ctr">
              <a:buNone/>
              <a:defRPr sz="2000" b="0" i="0" baseline="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subtitle</a:t>
            </a:r>
            <a:endParaRPr lang="en-US" dirty="0"/>
          </a:p>
        </p:txBody>
      </p:sp>
      <p:sp>
        <p:nvSpPr>
          <p:cNvPr id="4" name="Slide Number Placeholder 5">
            <a:extLst>
              <a:ext uri="{FF2B5EF4-FFF2-40B4-BE49-F238E27FC236}">
                <a16:creationId xmlns:a16="http://schemas.microsoft.com/office/drawing/2014/main" id="{FB1C07EB-C7EA-A945-BA8F-4CD142141AD5}"/>
              </a:ext>
            </a:extLst>
          </p:cNvPr>
          <p:cNvSpPr>
            <a:spLocks noGrp="1"/>
          </p:cNvSpPr>
          <p:nvPr>
            <p:ph type="sldNum" sz="quarter" idx="4"/>
          </p:nvPr>
        </p:nvSpPr>
        <p:spPr>
          <a:xfrm>
            <a:off x="8897938" y="5876926"/>
            <a:ext cx="2743200" cy="431800"/>
          </a:xfrm>
          <a:prstGeom prst="rect">
            <a:avLst/>
          </a:prstGeom>
        </p:spPr>
        <p:txBody>
          <a:bodyPr vert="horz" lIns="91440" tIns="45720" rIns="91440" bIns="45720" rtlCol="0" anchor="ctr"/>
          <a:lstStyle>
            <a:lvl1pPr algn="r">
              <a:defRPr sz="1200">
                <a:solidFill>
                  <a:schemeClr val="accent2"/>
                </a:solidFill>
              </a:defRPr>
            </a:lvl1pPr>
          </a:lstStyle>
          <a:p>
            <a:fld id="{A1C02BF3-6CFC-A548-B91D-73F201674A01}" type="slidenum">
              <a:rPr lang="en-US" smtClean="0"/>
              <a:pPr/>
              <a:t>‹nr.›</a:t>
            </a:fld>
            <a:endParaRPr lang="en-US" dirty="0"/>
          </a:p>
        </p:txBody>
      </p:sp>
    </p:spTree>
    <p:extLst>
      <p:ext uri="{BB962C8B-B14F-4D97-AF65-F5344CB8AC3E}">
        <p14:creationId xmlns:p14="http://schemas.microsoft.com/office/powerpoint/2010/main" val="15483969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ver">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175AF01-8BF8-A1BC-EF3D-4E54D2E07E43}"/>
              </a:ext>
            </a:extLst>
          </p:cNvPr>
          <p:cNvSpPr/>
          <p:nvPr userDrawn="1"/>
        </p:nvSpPr>
        <p:spPr>
          <a:xfrm>
            <a:off x="0" y="5337175"/>
            <a:ext cx="2415941" cy="1520825"/>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4" name="Picture Placeholder 3">
            <a:extLst>
              <a:ext uri="{FF2B5EF4-FFF2-40B4-BE49-F238E27FC236}">
                <a16:creationId xmlns:a16="http://schemas.microsoft.com/office/drawing/2014/main" id="{05B12A44-A965-9C4A-8A4E-A95E11A0612E}"/>
              </a:ext>
            </a:extLst>
          </p:cNvPr>
          <p:cNvSpPr>
            <a:spLocks noGrp="1"/>
          </p:cNvSpPr>
          <p:nvPr>
            <p:ph type="pic" sz="quarter" idx="11" hasCustomPrompt="1"/>
          </p:nvPr>
        </p:nvSpPr>
        <p:spPr>
          <a:xfrm>
            <a:off x="6096000" y="0"/>
            <a:ext cx="6096000" cy="6858000"/>
          </a:xfrm>
          <a:solidFill>
            <a:schemeClr val="bg1"/>
          </a:solidFill>
        </p:spPr>
        <p:txBody>
          <a:bodyPr anchor="ctr"/>
          <a:lstStyle>
            <a:lvl1pPr algn="ctr">
              <a:defRPr>
                <a:solidFill>
                  <a:schemeClr val="tx1"/>
                </a:solidFill>
                <a:latin typeface="+mn-lt"/>
              </a:defRPr>
            </a:lvl1pPr>
          </a:lstStyle>
          <a:p>
            <a:r>
              <a:rPr lang="en-US" dirty="0"/>
              <a:t>Click to insert picture</a:t>
            </a:r>
          </a:p>
        </p:txBody>
      </p:sp>
      <p:sp>
        <p:nvSpPr>
          <p:cNvPr id="11" name="Title 1">
            <a:extLst>
              <a:ext uri="{FF2B5EF4-FFF2-40B4-BE49-F238E27FC236}">
                <a16:creationId xmlns:a16="http://schemas.microsoft.com/office/drawing/2014/main" id="{DE60B675-ECC9-72BD-0EDA-A6E2E534D920}"/>
              </a:ext>
            </a:extLst>
          </p:cNvPr>
          <p:cNvSpPr>
            <a:spLocks noGrp="1"/>
          </p:cNvSpPr>
          <p:nvPr>
            <p:ph type="ctrTitle" hasCustomPrompt="1"/>
          </p:nvPr>
        </p:nvSpPr>
        <p:spPr>
          <a:xfrm>
            <a:off x="550863" y="1628775"/>
            <a:ext cx="4995087" cy="1903375"/>
          </a:xfrm>
        </p:spPr>
        <p:txBody>
          <a:bodyPr anchor="b">
            <a:normAutofit/>
          </a:bodyPr>
          <a:lstStyle>
            <a:lvl1pPr algn="l">
              <a:defRPr sz="4800" b="1">
                <a:solidFill>
                  <a:schemeClr val="tx2"/>
                </a:solidFill>
                <a:latin typeface="+mn-lt"/>
              </a:defRPr>
            </a:lvl1pPr>
          </a:lstStyle>
          <a:p>
            <a:r>
              <a:rPr lang="en-GB" dirty="0"/>
              <a:t>Click to edit master title</a:t>
            </a:r>
            <a:endParaRPr lang="en-US" dirty="0"/>
          </a:p>
        </p:txBody>
      </p:sp>
      <p:sp>
        <p:nvSpPr>
          <p:cNvPr id="12" name="Text Placeholder 6">
            <a:extLst>
              <a:ext uri="{FF2B5EF4-FFF2-40B4-BE49-F238E27FC236}">
                <a16:creationId xmlns:a16="http://schemas.microsoft.com/office/drawing/2014/main" id="{234872B4-161A-A648-8BC6-1B9503657CA5}"/>
              </a:ext>
            </a:extLst>
          </p:cNvPr>
          <p:cNvSpPr>
            <a:spLocks noGrp="1"/>
          </p:cNvSpPr>
          <p:nvPr>
            <p:ph type="body" sz="quarter" idx="10" hasCustomPrompt="1"/>
          </p:nvPr>
        </p:nvSpPr>
        <p:spPr>
          <a:xfrm>
            <a:off x="558609" y="3807120"/>
            <a:ext cx="4985849" cy="524759"/>
          </a:xfrm>
          <a:ln>
            <a:noFill/>
          </a:ln>
        </p:spPr>
        <p:txBody>
          <a:bodyPr>
            <a:normAutofit/>
          </a:bodyPr>
          <a:lstStyle>
            <a:lvl1pPr algn="l">
              <a:defRPr sz="2000" b="0">
                <a:solidFill>
                  <a:schemeClr val="accent2"/>
                </a:solidFill>
                <a:latin typeface="+mn-lt"/>
              </a:defRPr>
            </a:lvl1pPr>
          </a:lstStyle>
          <a:p>
            <a:pPr lvl="0"/>
            <a:r>
              <a:rPr lang="en-US" dirty="0"/>
              <a:t>Click to edit subtitle</a:t>
            </a:r>
          </a:p>
        </p:txBody>
      </p:sp>
      <p:pic>
        <p:nvPicPr>
          <p:cNvPr id="2" name="Graphic 8">
            <a:extLst>
              <a:ext uri="{FF2B5EF4-FFF2-40B4-BE49-F238E27FC236}">
                <a16:creationId xmlns:a16="http://schemas.microsoft.com/office/drawing/2014/main" id="{7283D4A7-3F53-A2E2-3209-D07A2C045136}"/>
              </a:ext>
            </a:extLst>
          </p:cNvPr>
          <p:cNvPicPr>
            <a:picLocks noChangeAspect="1"/>
          </p:cNvPicPr>
          <p:nvPr userDrawn="1"/>
        </p:nvPicPr>
        <p:blipFill>
          <a:blip r:embed="rId2"/>
          <a:srcRect/>
          <a:stretch/>
        </p:blipFill>
        <p:spPr>
          <a:xfrm>
            <a:off x="125260" y="314922"/>
            <a:ext cx="2438678" cy="1013831"/>
          </a:xfrm>
          <a:prstGeom prst="rect">
            <a:avLst/>
          </a:prstGeom>
        </p:spPr>
      </p:pic>
      <p:sp>
        <p:nvSpPr>
          <p:cNvPr id="7" name="TextBox 6">
            <a:extLst>
              <a:ext uri="{FF2B5EF4-FFF2-40B4-BE49-F238E27FC236}">
                <a16:creationId xmlns:a16="http://schemas.microsoft.com/office/drawing/2014/main" id="{66BD56D3-036E-A0F4-A862-0E36883A35BB}"/>
              </a:ext>
            </a:extLst>
          </p:cNvPr>
          <p:cNvSpPr txBox="1"/>
          <p:nvPr userDrawn="1"/>
        </p:nvSpPr>
        <p:spPr>
          <a:xfrm>
            <a:off x="2404545" y="5908396"/>
            <a:ext cx="3585708" cy="369332"/>
          </a:xfrm>
          <a:prstGeom prst="rect">
            <a:avLst/>
          </a:prstGeom>
          <a:noFill/>
        </p:spPr>
        <p:txBody>
          <a:bodyPr wrap="square" tIns="0" bIns="0" rtlCol="0" anchor="ctr">
            <a:spAutoFit/>
          </a:bodyPr>
          <a:lstStyle/>
          <a:p>
            <a:r>
              <a:rPr lang="en-GB" sz="800" b="0" i="0" u="none" strike="noStrike" dirty="0">
                <a:solidFill>
                  <a:schemeClr val="tx1"/>
                </a:solidFill>
                <a:effectLst/>
                <a:latin typeface="+mn-lt"/>
              </a:rPr>
              <a:t>Funded by the European Union. Views and opinions expressed are however those of the author(s) only and do not necessarily reflect those of the European Union or REA. Neither the European Union nor REA can be held responsible for them.</a:t>
            </a:r>
            <a:endParaRPr lang="en-GB" sz="800" kern="1200" dirty="0">
              <a:solidFill>
                <a:schemeClr val="tx1"/>
              </a:solidFill>
              <a:effectLst/>
              <a:latin typeface="+mn-lt"/>
              <a:ea typeface="+mn-ea"/>
              <a:cs typeface="+mn-cs"/>
            </a:endParaRPr>
          </a:p>
        </p:txBody>
      </p:sp>
      <p:pic>
        <p:nvPicPr>
          <p:cNvPr id="8" name="Graphic 7">
            <a:extLst>
              <a:ext uri="{FF2B5EF4-FFF2-40B4-BE49-F238E27FC236}">
                <a16:creationId xmlns:a16="http://schemas.microsoft.com/office/drawing/2014/main" id="{FB51A40C-D55F-0901-24F8-C903B23956C9}"/>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550863" y="5913063"/>
            <a:ext cx="530400" cy="360000"/>
          </a:xfrm>
          <a:prstGeom prst="rect">
            <a:avLst/>
          </a:prstGeom>
        </p:spPr>
      </p:pic>
      <p:sp>
        <p:nvSpPr>
          <p:cNvPr id="9" name="TextBox 8">
            <a:extLst>
              <a:ext uri="{FF2B5EF4-FFF2-40B4-BE49-F238E27FC236}">
                <a16:creationId xmlns:a16="http://schemas.microsoft.com/office/drawing/2014/main" id="{1E90913A-B8C0-9EBD-DDF0-52F082633D80}"/>
              </a:ext>
            </a:extLst>
          </p:cNvPr>
          <p:cNvSpPr txBox="1"/>
          <p:nvPr userDrawn="1"/>
        </p:nvSpPr>
        <p:spPr>
          <a:xfrm>
            <a:off x="1073928" y="5939173"/>
            <a:ext cx="1403001" cy="307777"/>
          </a:xfrm>
          <a:prstGeom prst="rect">
            <a:avLst/>
          </a:prstGeom>
          <a:noFill/>
        </p:spPr>
        <p:txBody>
          <a:bodyPr wrap="square" tIns="0" bIns="0" rtlCol="0" anchor="ctr">
            <a:spAutoFit/>
          </a:bodyPr>
          <a:lstStyle/>
          <a:p>
            <a:r>
              <a:rPr lang="en-GB" sz="1000" b="1" i="0" u="none" strike="noStrike" dirty="0">
                <a:solidFill>
                  <a:srgbClr val="004494"/>
                </a:solidFill>
                <a:effectLst/>
                <a:latin typeface="Arial" panose="020B0604020202020204" pitchFamily="34" charset="0"/>
                <a:cs typeface="Arial" panose="020B0604020202020204" pitchFamily="34" charset="0"/>
              </a:rPr>
              <a:t>Funded by </a:t>
            </a:r>
            <a:br>
              <a:rPr lang="en-GB" sz="1000" b="1" i="0" u="none" strike="noStrike" dirty="0">
                <a:solidFill>
                  <a:srgbClr val="004494"/>
                </a:solidFill>
                <a:effectLst/>
                <a:latin typeface="Arial" panose="020B0604020202020204" pitchFamily="34" charset="0"/>
                <a:cs typeface="Arial" panose="020B0604020202020204" pitchFamily="34" charset="0"/>
              </a:rPr>
            </a:br>
            <a:r>
              <a:rPr lang="en-GB" sz="1000" b="1" i="0" u="none" strike="noStrike" dirty="0">
                <a:solidFill>
                  <a:srgbClr val="004494"/>
                </a:solidFill>
                <a:effectLst/>
                <a:latin typeface="Arial" panose="020B0604020202020204" pitchFamily="34" charset="0"/>
                <a:cs typeface="Arial" panose="020B0604020202020204" pitchFamily="34" charset="0"/>
              </a:rPr>
              <a:t>the European Union</a:t>
            </a:r>
            <a:endParaRPr lang="en-GB" sz="1000" b="1" i="0" kern="1200" dirty="0">
              <a:solidFill>
                <a:srgbClr val="004494"/>
              </a:solidFill>
              <a:effectLst/>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78462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Cover">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175AF01-8BF8-A1BC-EF3D-4E54D2E07E43}"/>
              </a:ext>
            </a:extLst>
          </p:cNvPr>
          <p:cNvSpPr/>
          <p:nvPr userDrawn="1"/>
        </p:nvSpPr>
        <p:spPr>
          <a:xfrm>
            <a:off x="0" y="5337175"/>
            <a:ext cx="2415941" cy="1520825"/>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1" name="Title 1">
            <a:extLst>
              <a:ext uri="{FF2B5EF4-FFF2-40B4-BE49-F238E27FC236}">
                <a16:creationId xmlns:a16="http://schemas.microsoft.com/office/drawing/2014/main" id="{DE60B675-ECC9-72BD-0EDA-A6E2E534D920}"/>
              </a:ext>
            </a:extLst>
          </p:cNvPr>
          <p:cNvSpPr>
            <a:spLocks noGrp="1"/>
          </p:cNvSpPr>
          <p:nvPr>
            <p:ph type="ctrTitle" hasCustomPrompt="1"/>
          </p:nvPr>
        </p:nvSpPr>
        <p:spPr>
          <a:xfrm>
            <a:off x="550863" y="1628775"/>
            <a:ext cx="4995087" cy="1903375"/>
          </a:xfrm>
        </p:spPr>
        <p:txBody>
          <a:bodyPr anchor="b">
            <a:normAutofit/>
          </a:bodyPr>
          <a:lstStyle>
            <a:lvl1pPr algn="l">
              <a:defRPr sz="4800" b="1">
                <a:solidFill>
                  <a:schemeClr val="tx2"/>
                </a:solidFill>
                <a:latin typeface="+mn-lt"/>
              </a:defRPr>
            </a:lvl1pPr>
          </a:lstStyle>
          <a:p>
            <a:r>
              <a:rPr lang="en-GB" dirty="0"/>
              <a:t>Click to edit master title</a:t>
            </a:r>
            <a:endParaRPr lang="en-US" dirty="0"/>
          </a:p>
        </p:txBody>
      </p:sp>
      <p:sp>
        <p:nvSpPr>
          <p:cNvPr id="12" name="Text Placeholder 6">
            <a:extLst>
              <a:ext uri="{FF2B5EF4-FFF2-40B4-BE49-F238E27FC236}">
                <a16:creationId xmlns:a16="http://schemas.microsoft.com/office/drawing/2014/main" id="{234872B4-161A-A648-8BC6-1B9503657CA5}"/>
              </a:ext>
            </a:extLst>
          </p:cNvPr>
          <p:cNvSpPr>
            <a:spLocks noGrp="1"/>
          </p:cNvSpPr>
          <p:nvPr>
            <p:ph type="body" sz="quarter" idx="10" hasCustomPrompt="1"/>
          </p:nvPr>
        </p:nvSpPr>
        <p:spPr>
          <a:xfrm>
            <a:off x="558609" y="3807120"/>
            <a:ext cx="4985849" cy="524759"/>
          </a:xfrm>
          <a:ln>
            <a:noFill/>
          </a:ln>
        </p:spPr>
        <p:txBody>
          <a:bodyPr>
            <a:normAutofit/>
          </a:bodyPr>
          <a:lstStyle>
            <a:lvl1pPr algn="l">
              <a:defRPr sz="2000" b="0">
                <a:solidFill>
                  <a:schemeClr val="accent2"/>
                </a:solidFill>
                <a:latin typeface="+mn-lt"/>
              </a:defRPr>
            </a:lvl1pPr>
          </a:lstStyle>
          <a:p>
            <a:pPr lvl="0"/>
            <a:r>
              <a:rPr lang="en-US" dirty="0"/>
              <a:t>Click to edit subtitle</a:t>
            </a:r>
          </a:p>
        </p:txBody>
      </p:sp>
      <p:pic>
        <p:nvPicPr>
          <p:cNvPr id="2" name="Graphic 8">
            <a:extLst>
              <a:ext uri="{FF2B5EF4-FFF2-40B4-BE49-F238E27FC236}">
                <a16:creationId xmlns:a16="http://schemas.microsoft.com/office/drawing/2014/main" id="{7283D4A7-3F53-A2E2-3209-D07A2C045136}"/>
              </a:ext>
            </a:extLst>
          </p:cNvPr>
          <p:cNvPicPr>
            <a:picLocks noChangeAspect="1"/>
          </p:cNvPicPr>
          <p:nvPr userDrawn="1"/>
        </p:nvPicPr>
        <p:blipFill>
          <a:blip r:embed="rId2"/>
          <a:srcRect/>
          <a:stretch/>
        </p:blipFill>
        <p:spPr>
          <a:xfrm>
            <a:off x="125260" y="314922"/>
            <a:ext cx="2438678" cy="1013831"/>
          </a:xfrm>
          <a:prstGeom prst="rect">
            <a:avLst/>
          </a:prstGeom>
        </p:spPr>
      </p:pic>
      <p:sp>
        <p:nvSpPr>
          <p:cNvPr id="3" name="Picture Placeholder 2">
            <a:extLst>
              <a:ext uri="{FF2B5EF4-FFF2-40B4-BE49-F238E27FC236}">
                <a16:creationId xmlns:a16="http://schemas.microsoft.com/office/drawing/2014/main" id="{47A87FB2-BD1F-B241-0DA6-DB9476683366}"/>
              </a:ext>
            </a:extLst>
          </p:cNvPr>
          <p:cNvSpPr>
            <a:spLocks noGrp="1"/>
          </p:cNvSpPr>
          <p:nvPr>
            <p:ph type="pic" sz="quarter" idx="11" hasCustomPrompt="1"/>
          </p:nvPr>
        </p:nvSpPr>
        <p:spPr>
          <a:xfrm>
            <a:off x="6099910" y="835140"/>
            <a:ext cx="6556760" cy="5197372"/>
          </a:xfrm>
          <a:custGeom>
            <a:avLst/>
            <a:gdLst>
              <a:gd name="connsiteX0" fmla="*/ 1566876 w 4913772"/>
              <a:gd name="connsiteY0" fmla="*/ 247 h 3895018"/>
              <a:gd name="connsiteX1" fmla="*/ 2730344 w 4913772"/>
              <a:gd name="connsiteY1" fmla="*/ 204285 h 3895018"/>
              <a:gd name="connsiteX2" fmla="*/ 2730603 w 4913772"/>
              <a:gd name="connsiteY2" fmla="*/ 203769 h 3895018"/>
              <a:gd name="connsiteX3" fmla="*/ 3967989 w 4913772"/>
              <a:gd name="connsiteY3" fmla="*/ 1204658 h 3895018"/>
              <a:gd name="connsiteX4" fmla="*/ 4049357 w 4913772"/>
              <a:gd name="connsiteY4" fmla="*/ 2755437 h 3895018"/>
              <a:gd name="connsiteX5" fmla="*/ 4190588 w 4913772"/>
              <a:gd name="connsiteY5" fmla="*/ 3385072 h 3895018"/>
              <a:gd name="connsiteX6" fmla="*/ 4240343 w 4913772"/>
              <a:gd name="connsiteY6" fmla="*/ 3429861 h 3895018"/>
              <a:gd name="connsiteX7" fmla="*/ 4891819 w 4913772"/>
              <a:gd name="connsiteY7" fmla="*/ 3783251 h 3895018"/>
              <a:gd name="connsiteX8" fmla="*/ 4909180 w 4913772"/>
              <a:gd name="connsiteY8" fmla="*/ 3837880 h 3895018"/>
              <a:gd name="connsiteX9" fmla="*/ 4904517 w 4913772"/>
              <a:gd name="connsiteY9" fmla="*/ 3844869 h 3895018"/>
              <a:gd name="connsiteX10" fmla="*/ 4854502 w 4913772"/>
              <a:gd name="connsiteY10" fmla="*/ 3855225 h 3895018"/>
              <a:gd name="connsiteX11" fmla="*/ 4161047 w 4913772"/>
              <a:gd name="connsiteY11" fmla="*/ 3478532 h 3895018"/>
              <a:gd name="connsiteX12" fmla="*/ 4100409 w 4913772"/>
              <a:gd name="connsiteY12" fmla="*/ 3458855 h 3895018"/>
              <a:gd name="connsiteX13" fmla="*/ 3359533 w 4913772"/>
              <a:gd name="connsiteY13" fmla="*/ 3592446 h 3895018"/>
              <a:gd name="connsiteX14" fmla="*/ 2535212 w 4913772"/>
              <a:gd name="connsiteY14" fmla="*/ 3872569 h 3895018"/>
              <a:gd name="connsiteX15" fmla="*/ 1029101 w 4913772"/>
              <a:gd name="connsiteY15" fmla="*/ 3378339 h 3895018"/>
              <a:gd name="connsiteX16" fmla="*/ 229919 w 4913772"/>
              <a:gd name="connsiteY16" fmla="*/ 1968137 h 3895018"/>
              <a:gd name="connsiteX17" fmla="*/ 580 w 4913772"/>
              <a:gd name="connsiteY17" fmla="*/ 454638 h 3895018"/>
              <a:gd name="connsiteX18" fmla="*/ 92315 w 4913772"/>
              <a:gd name="connsiteY18" fmla="*/ 299301 h 3895018"/>
              <a:gd name="connsiteX19" fmla="*/ 1566876 w 4913772"/>
              <a:gd name="connsiteY19" fmla="*/ 247 h 389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913772" h="3895018">
                <a:moveTo>
                  <a:pt x="1566876" y="247"/>
                </a:moveTo>
                <a:cubicBezTo>
                  <a:pt x="1961533" y="4816"/>
                  <a:pt x="2356554" y="73009"/>
                  <a:pt x="2730344" y="204285"/>
                </a:cubicBezTo>
                <a:lnTo>
                  <a:pt x="2730603" y="203769"/>
                </a:lnTo>
                <a:cubicBezTo>
                  <a:pt x="3245253" y="384478"/>
                  <a:pt x="3743317" y="707836"/>
                  <a:pt x="3967989" y="1204658"/>
                </a:cubicBezTo>
                <a:cubicBezTo>
                  <a:pt x="4184371" y="1682835"/>
                  <a:pt x="4114920" y="2234800"/>
                  <a:pt x="4049357" y="2755437"/>
                </a:cubicBezTo>
                <a:cubicBezTo>
                  <a:pt x="4020854" y="2982229"/>
                  <a:pt x="4009450" y="3127470"/>
                  <a:pt x="4190588" y="3385072"/>
                </a:cubicBezTo>
                <a:cubicBezTo>
                  <a:pt x="4203545" y="3403451"/>
                  <a:pt x="4220650" y="3418727"/>
                  <a:pt x="4240343" y="3429861"/>
                </a:cubicBezTo>
                <a:cubicBezTo>
                  <a:pt x="4454911" y="3551799"/>
                  <a:pt x="4672068" y="3669855"/>
                  <a:pt x="4891819" y="3783251"/>
                </a:cubicBezTo>
                <a:cubicBezTo>
                  <a:pt x="4911771" y="3793607"/>
                  <a:pt x="4919546" y="3817944"/>
                  <a:pt x="4909180" y="3837880"/>
                </a:cubicBezTo>
                <a:cubicBezTo>
                  <a:pt x="4907883" y="3840468"/>
                  <a:pt x="4906329" y="3842797"/>
                  <a:pt x="4904517" y="3844869"/>
                </a:cubicBezTo>
                <a:cubicBezTo>
                  <a:pt x="4892594" y="3859366"/>
                  <a:pt x="4871864" y="3864286"/>
                  <a:pt x="4854502" y="3855225"/>
                </a:cubicBezTo>
                <a:cubicBezTo>
                  <a:pt x="4620241" y="3734580"/>
                  <a:pt x="4389089" y="3609016"/>
                  <a:pt x="4161047" y="3478532"/>
                </a:cubicBezTo>
                <a:cubicBezTo>
                  <a:pt x="4142389" y="3467917"/>
                  <a:pt x="4121918" y="3460927"/>
                  <a:pt x="4100409" y="3458855"/>
                </a:cubicBezTo>
                <a:cubicBezTo>
                  <a:pt x="3832979" y="3433743"/>
                  <a:pt x="3586797" y="3512189"/>
                  <a:pt x="3359533" y="3592446"/>
                </a:cubicBezTo>
                <a:cubicBezTo>
                  <a:pt x="3085365" y="3689013"/>
                  <a:pt x="2821560" y="3821826"/>
                  <a:pt x="2535212" y="3872569"/>
                </a:cubicBezTo>
                <a:cubicBezTo>
                  <a:pt x="1995947" y="3968102"/>
                  <a:pt x="1430764" y="3750372"/>
                  <a:pt x="1029101" y="3378339"/>
                </a:cubicBezTo>
                <a:cubicBezTo>
                  <a:pt x="627435" y="3006307"/>
                  <a:pt x="375553" y="2495507"/>
                  <a:pt x="229919" y="1968137"/>
                </a:cubicBezTo>
                <a:cubicBezTo>
                  <a:pt x="93871" y="1475460"/>
                  <a:pt x="44116" y="964144"/>
                  <a:pt x="580" y="454638"/>
                </a:cubicBezTo>
                <a:cubicBezTo>
                  <a:pt x="-5121" y="388619"/>
                  <a:pt x="31677" y="326226"/>
                  <a:pt x="92315" y="299301"/>
                </a:cubicBezTo>
                <a:cubicBezTo>
                  <a:pt x="552641" y="93673"/>
                  <a:pt x="1059459" y="-5628"/>
                  <a:pt x="1566876" y="247"/>
                </a:cubicBezTo>
                <a:close/>
              </a:path>
            </a:pathLst>
          </a:custGeom>
          <a:solidFill>
            <a:schemeClr val="bg1"/>
          </a:solidFill>
        </p:spPr>
        <p:txBody>
          <a:bodyPr wrap="square" anchor="ctr">
            <a:noAutofit/>
          </a:bodyPr>
          <a:lstStyle>
            <a:lvl1pPr algn="ctr">
              <a:defRPr/>
            </a:lvl1pPr>
          </a:lstStyle>
          <a:p>
            <a:r>
              <a:rPr lang="en-US" dirty="0"/>
              <a:t>Click to insert picture</a:t>
            </a:r>
          </a:p>
        </p:txBody>
      </p:sp>
      <p:sp>
        <p:nvSpPr>
          <p:cNvPr id="7" name="TextBox 6">
            <a:extLst>
              <a:ext uri="{FF2B5EF4-FFF2-40B4-BE49-F238E27FC236}">
                <a16:creationId xmlns:a16="http://schemas.microsoft.com/office/drawing/2014/main" id="{6E2CEFCC-F92D-71E5-8BC6-5E321EB3F2E2}"/>
              </a:ext>
            </a:extLst>
          </p:cNvPr>
          <p:cNvSpPr txBox="1"/>
          <p:nvPr userDrawn="1"/>
        </p:nvSpPr>
        <p:spPr>
          <a:xfrm>
            <a:off x="2404545" y="5908396"/>
            <a:ext cx="3585708" cy="369332"/>
          </a:xfrm>
          <a:prstGeom prst="rect">
            <a:avLst/>
          </a:prstGeom>
          <a:noFill/>
        </p:spPr>
        <p:txBody>
          <a:bodyPr wrap="square" tIns="0" bIns="0" rtlCol="0" anchor="ctr">
            <a:spAutoFit/>
          </a:bodyPr>
          <a:lstStyle/>
          <a:p>
            <a:r>
              <a:rPr lang="en-GB" sz="800" b="0" i="0" u="none" strike="noStrike" dirty="0">
                <a:solidFill>
                  <a:schemeClr val="tx1"/>
                </a:solidFill>
                <a:effectLst/>
                <a:latin typeface="+mn-lt"/>
              </a:rPr>
              <a:t>Funded by the European Union. Views and opinions expressed are however those of the author(s) only and do not necessarily reflect those of the European Union or REA. Neither the European Union nor REA can be held responsible for them.</a:t>
            </a:r>
            <a:endParaRPr lang="en-GB" sz="800" kern="1200" dirty="0">
              <a:solidFill>
                <a:schemeClr val="tx1"/>
              </a:solidFill>
              <a:effectLst/>
              <a:latin typeface="+mn-lt"/>
              <a:ea typeface="+mn-ea"/>
              <a:cs typeface="+mn-cs"/>
            </a:endParaRPr>
          </a:p>
        </p:txBody>
      </p:sp>
      <p:pic>
        <p:nvPicPr>
          <p:cNvPr id="8" name="Graphic 7">
            <a:extLst>
              <a:ext uri="{FF2B5EF4-FFF2-40B4-BE49-F238E27FC236}">
                <a16:creationId xmlns:a16="http://schemas.microsoft.com/office/drawing/2014/main" id="{6A552927-367C-9ADE-E5FB-5E181F0A19F5}"/>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550863" y="5913063"/>
            <a:ext cx="530400" cy="360000"/>
          </a:xfrm>
          <a:prstGeom prst="rect">
            <a:avLst/>
          </a:prstGeom>
        </p:spPr>
      </p:pic>
      <p:sp>
        <p:nvSpPr>
          <p:cNvPr id="9" name="TextBox 8">
            <a:extLst>
              <a:ext uri="{FF2B5EF4-FFF2-40B4-BE49-F238E27FC236}">
                <a16:creationId xmlns:a16="http://schemas.microsoft.com/office/drawing/2014/main" id="{BDCF0277-94DB-C50B-03B2-8759654E2C71}"/>
              </a:ext>
            </a:extLst>
          </p:cNvPr>
          <p:cNvSpPr txBox="1"/>
          <p:nvPr userDrawn="1"/>
        </p:nvSpPr>
        <p:spPr>
          <a:xfrm>
            <a:off x="1073928" y="5939173"/>
            <a:ext cx="1403001" cy="307777"/>
          </a:xfrm>
          <a:prstGeom prst="rect">
            <a:avLst/>
          </a:prstGeom>
          <a:noFill/>
        </p:spPr>
        <p:txBody>
          <a:bodyPr wrap="square" tIns="0" bIns="0" rtlCol="0" anchor="ctr">
            <a:spAutoFit/>
          </a:bodyPr>
          <a:lstStyle/>
          <a:p>
            <a:r>
              <a:rPr lang="en-GB" sz="1000" b="1" i="0" u="none" strike="noStrike" dirty="0">
                <a:solidFill>
                  <a:srgbClr val="004494"/>
                </a:solidFill>
                <a:effectLst/>
                <a:latin typeface="Arial" panose="020B0604020202020204" pitchFamily="34" charset="0"/>
                <a:cs typeface="Arial" panose="020B0604020202020204" pitchFamily="34" charset="0"/>
              </a:rPr>
              <a:t>Funded by </a:t>
            </a:r>
            <a:br>
              <a:rPr lang="en-GB" sz="1000" b="1" i="0" u="none" strike="noStrike" dirty="0">
                <a:solidFill>
                  <a:srgbClr val="004494"/>
                </a:solidFill>
                <a:effectLst/>
                <a:latin typeface="Arial" panose="020B0604020202020204" pitchFamily="34" charset="0"/>
                <a:cs typeface="Arial" panose="020B0604020202020204" pitchFamily="34" charset="0"/>
              </a:rPr>
            </a:br>
            <a:r>
              <a:rPr lang="en-GB" sz="1000" b="1" i="0" u="none" strike="noStrike" dirty="0">
                <a:solidFill>
                  <a:srgbClr val="004494"/>
                </a:solidFill>
                <a:effectLst/>
                <a:latin typeface="Arial" panose="020B0604020202020204" pitchFamily="34" charset="0"/>
                <a:cs typeface="Arial" panose="020B0604020202020204" pitchFamily="34" charset="0"/>
              </a:rPr>
              <a:t>the European Union</a:t>
            </a:r>
            <a:endParaRPr lang="en-GB" sz="1000" b="1" i="0" kern="1200" dirty="0">
              <a:solidFill>
                <a:srgbClr val="004494"/>
              </a:solidFill>
              <a:effectLst/>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08982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D9F99-B386-B04D-986F-44DB37D8AD34}"/>
              </a:ext>
            </a:extLst>
          </p:cNvPr>
          <p:cNvSpPr>
            <a:spLocks noGrp="1"/>
          </p:cNvSpPr>
          <p:nvPr>
            <p:ph type="ctrTitle" hasCustomPrompt="1"/>
          </p:nvPr>
        </p:nvSpPr>
        <p:spPr>
          <a:xfrm>
            <a:off x="1576647" y="1946273"/>
            <a:ext cx="9019916" cy="1701800"/>
          </a:xfrm>
        </p:spPr>
        <p:txBody>
          <a:bodyPr anchor="ctr">
            <a:normAutofit/>
          </a:bodyPr>
          <a:lstStyle>
            <a:lvl1pPr algn="ctr">
              <a:defRPr sz="4800" b="1">
                <a:solidFill>
                  <a:schemeClr val="tx2"/>
                </a:solidFill>
                <a:latin typeface="+mn-lt"/>
              </a:defRPr>
            </a:lvl1pPr>
          </a:lstStyle>
          <a:p>
            <a:r>
              <a:rPr lang="en-GB" dirty="0"/>
              <a:t>Click to edit section title</a:t>
            </a:r>
            <a:endParaRPr lang="en-US" dirty="0"/>
          </a:p>
        </p:txBody>
      </p:sp>
      <p:sp>
        <p:nvSpPr>
          <p:cNvPr id="3" name="Subtitle 2">
            <a:extLst>
              <a:ext uri="{FF2B5EF4-FFF2-40B4-BE49-F238E27FC236}">
                <a16:creationId xmlns:a16="http://schemas.microsoft.com/office/drawing/2014/main" id="{BCE5E8EA-2431-0447-8450-243C60991A78}"/>
              </a:ext>
            </a:extLst>
          </p:cNvPr>
          <p:cNvSpPr>
            <a:spLocks noGrp="1"/>
          </p:cNvSpPr>
          <p:nvPr>
            <p:ph type="subTitle" idx="1" hasCustomPrompt="1"/>
          </p:nvPr>
        </p:nvSpPr>
        <p:spPr>
          <a:xfrm>
            <a:off x="1576647" y="3648074"/>
            <a:ext cx="9019916" cy="504826"/>
          </a:xfrm>
        </p:spPr>
        <p:txBody>
          <a:bodyPr anchor="t">
            <a:normAutofit/>
          </a:bodyPr>
          <a:lstStyle>
            <a:lvl1pPr marL="0" indent="0" algn="ctr">
              <a:buNone/>
              <a:defRPr sz="2000" b="0" i="0" baseline="0">
                <a:solidFill>
                  <a:schemeClr val="accent2"/>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subtitle</a:t>
            </a:r>
            <a:endParaRPr lang="en-US" dirty="0"/>
          </a:p>
        </p:txBody>
      </p:sp>
      <p:sp>
        <p:nvSpPr>
          <p:cNvPr id="4" name="Slide Number Placeholder 5">
            <a:extLst>
              <a:ext uri="{FF2B5EF4-FFF2-40B4-BE49-F238E27FC236}">
                <a16:creationId xmlns:a16="http://schemas.microsoft.com/office/drawing/2014/main" id="{FB1C07EB-C7EA-A945-BA8F-4CD142141AD5}"/>
              </a:ext>
            </a:extLst>
          </p:cNvPr>
          <p:cNvSpPr>
            <a:spLocks noGrp="1"/>
          </p:cNvSpPr>
          <p:nvPr>
            <p:ph type="sldNum" sz="quarter" idx="4"/>
          </p:nvPr>
        </p:nvSpPr>
        <p:spPr>
          <a:xfrm>
            <a:off x="8897938" y="5876926"/>
            <a:ext cx="2743200" cy="431800"/>
          </a:xfrm>
          <a:prstGeom prst="rect">
            <a:avLst/>
          </a:prstGeom>
        </p:spPr>
        <p:txBody>
          <a:bodyPr vert="horz" lIns="91440" tIns="45720" rIns="91440" bIns="45720" rtlCol="0" anchor="ctr"/>
          <a:lstStyle>
            <a:lvl1pPr algn="r">
              <a:defRPr sz="1200">
                <a:solidFill>
                  <a:schemeClr val="tx2"/>
                </a:solidFill>
              </a:defRPr>
            </a:lvl1pPr>
          </a:lstStyle>
          <a:p>
            <a:fld id="{A1C02BF3-6CFC-A548-B91D-73F201674A01}" type="slidenum">
              <a:rPr lang="en-US" smtClean="0"/>
              <a:pPr/>
              <a:t>‹nr.›</a:t>
            </a:fld>
            <a:endParaRPr lang="en-US" dirty="0"/>
          </a:p>
        </p:txBody>
      </p:sp>
    </p:spTree>
    <p:extLst>
      <p:ext uri="{BB962C8B-B14F-4D97-AF65-F5344CB8AC3E}">
        <p14:creationId xmlns:p14="http://schemas.microsoft.com/office/powerpoint/2010/main" val="157517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ABBC1-228D-C54E-984C-BC5BB26693AD}"/>
              </a:ext>
            </a:extLst>
          </p:cNvPr>
          <p:cNvSpPr>
            <a:spLocks noGrp="1"/>
          </p:cNvSpPr>
          <p:nvPr>
            <p:ph type="title" hasCustomPrompt="1"/>
          </p:nvPr>
        </p:nvSpPr>
        <p:spPr/>
        <p:txBody>
          <a:bodyPr/>
          <a:lstStyle>
            <a:lvl1pPr>
              <a:defRPr>
                <a:latin typeface="+mn-lt"/>
              </a:defRPr>
            </a:lvl1pPr>
          </a:lstStyle>
          <a:p>
            <a:r>
              <a:rPr lang="en-GB" dirty="0"/>
              <a:t>Click to edit title</a:t>
            </a:r>
            <a:endParaRPr lang="en-US" dirty="0"/>
          </a:p>
        </p:txBody>
      </p:sp>
      <p:sp>
        <p:nvSpPr>
          <p:cNvPr id="3" name="Content Placeholder 2">
            <a:extLst>
              <a:ext uri="{FF2B5EF4-FFF2-40B4-BE49-F238E27FC236}">
                <a16:creationId xmlns:a16="http://schemas.microsoft.com/office/drawing/2014/main" id="{989FE527-4A31-EA46-8D74-10B83DF86CC0}"/>
              </a:ext>
            </a:extLst>
          </p:cNvPr>
          <p:cNvSpPr>
            <a:spLocks noGrp="1"/>
          </p:cNvSpPr>
          <p:nvPr>
            <p:ph idx="1"/>
          </p:nvPr>
        </p:nvSpPr>
        <p:spPr>
          <a:xfrm>
            <a:off x="550863" y="1628776"/>
            <a:ext cx="11090275" cy="3217544"/>
          </a:xfrm>
        </p:spPr>
        <p:txBody>
          <a:bodyPr>
            <a:normAutofit/>
          </a:bodyPr>
          <a:lstStyle>
            <a:lvl1pPr>
              <a:defRPr sz="1200"/>
            </a:lvl1pPr>
            <a:lvl2pPr>
              <a:defRPr sz="1200"/>
            </a:lvl2pPr>
            <a:lvl3pPr>
              <a:defRPr sz="1200"/>
            </a:lvl3pPr>
            <a:lvl4pPr>
              <a:defRPr sz="1200"/>
            </a:lvl4pPr>
            <a:lvl5pPr>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Slide Number Placeholder 5">
            <a:extLst>
              <a:ext uri="{FF2B5EF4-FFF2-40B4-BE49-F238E27FC236}">
                <a16:creationId xmlns:a16="http://schemas.microsoft.com/office/drawing/2014/main" id="{39E3A932-62CE-9A40-9E80-A77BFF7A64DA}"/>
              </a:ext>
            </a:extLst>
          </p:cNvPr>
          <p:cNvSpPr>
            <a:spLocks noGrp="1"/>
          </p:cNvSpPr>
          <p:nvPr>
            <p:ph type="sldNum" sz="quarter" idx="4"/>
          </p:nvPr>
        </p:nvSpPr>
        <p:spPr>
          <a:xfrm>
            <a:off x="8897938" y="5876926"/>
            <a:ext cx="2743200" cy="431800"/>
          </a:xfrm>
          <a:prstGeom prst="rect">
            <a:avLst/>
          </a:prstGeom>
        </p:spPr>
        <p:txBody>
          <a:bodyPr vert="horz" lIns="91440" tIns="45720" rIns="91440" bIns="45720" rtlCol="0" anchor="ctr"/>
          <a:lstStyle>
            <a:lvl1pPr algn="r">
              <a:defRPr sz="1200">
                <a:solidFill>
                  <a:schemeClr val="tx2"/>
                </a:solidFill>
              </a:defRPr>
            </a:lvl1pPr>
          </a:lstStyle>
          <a:p>
            <a:fld id="{A1C02BF3-6CFC-A548-B91D-73F201674A01}" type="slidenum">
              <a:rPr lang="en-US" smtClean="0"/>
              <a:pPr/>
              <a:t>‹nr.›</a:t>
            </a:fld>
            <a:endParaRPr lang="en-US" dirty="0"/>
          </a:p>
        </p:txBody>
      </p:sp>
    </p:spTree>
    <p:extLst>
      <p:ext uri="{BB962C8B-B14F-4D97-AF65-F5344CB8AC3E}">
        <p14:creationId xmlns:p14="http://schemas.microsoft.com/office/powerpoint/2010/main" val="1145867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E7BCE-9FA4-C14E-BC6B-CAF3EFAB042E}"/>
              </a:ext>
            </a:extLst>
          </p:cNvPr>
          <p:cNvSpPr>
            <a:spLocks noGrp="1"/>
          </p:cNvSpPr>
          <p:nvPr>
            <p:ph type="title" hasCustomPrompt="1"/>
          </p:nvPr>
        </p:nvSpPr>
        <p:spPr>
          <a:xfrm>
            <a:off x="550864" y="549276"/>
            <a:ext cx="5184774" cy="539750"/>
          </a:xfrm>
        </p:spPr>
        <p:txBody>
          <a:bodyPr/>
          <a:lstStyle>
            <a:lvl1pPr algn="l">
              <a:defRPr sz="4000">
                <a:latin typeface="+mn-lt"/>
              </a:defRPr>
            </a:lvl1pPr>
          </a:lstStyle>
          <a:p>
            <a:r>
              <a:rPr lang="en-GB" dirty="0"/>
              <a:t>Title</a:t>
            </a:r>
            <a:endParaRPr lang="en-US" dirty="0"/>
          </a:p>
        </p:txBody>
      </p:sp>
      <p:sp>
        <p:nvSpPr>
          <p:cNvPr id="3" name="Content Placeholder 2">
            <a:extLst>
              <a:ext uri="{FF2B5EF4-FFF2-40B4-BE49-F238E27FC236}">
                <a16:creationId xmlns:a16="http://schemas.microsoft.com/office/drawing/2014/main" id="{06264736-2D65-D542-93CE-271B538AD5C4}"/>
              </a:ext>
            </a:extLst>
          </p:cNvPr>
          <p:cNvSpPr>
            <a:spLocks noGrp="1"/>
          </p:cNvSpPr>
          <p:nvPr>
            <p:ph sz="half" idx="1"/>
          </p:nvPr>
        </p:nvSpPr>
        <p:spPr>
          <a:xfrm>
            <a:off x="550864" y="1628775"/>
            <a:ext cx="5184774" cy="3167669"/>
          </a:xfrm>
        </p:spPr>
        <p:txBody>
          <a:bodyPr/>
          <a:lstStyle>
            <a:lvl1pPr algn="l">
              <a:defRPr/>
            </a:lvl1pPr>
            <a:lvl2pPr algn="l">
              <a:defRPr/>
            </a:lvl2pPr>
            <a:lvl3pPr algn="l">
              <a:defRPr/>
            </a:lvl3pPr>
            <a:lvl4pPr algn="l">
              <a:defRPr/>
            </a:lvl4pPr>
            <a:lvl5pPr algn="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Content Placeholder 2">
            <a:extLst>
              <a:ext uri="{FF2B5EF4-FFF2-40B4-BE49-F238E27FC236}">
                <a16:creationId xmlns:a16="http://schemas.microsoft.com/office/drawing/2014/main" id="{8154CD90-7F61-DA4E-AB97-281B7E661C0C}"/>
              </a:ext>
            </a:extLst>
          </p:cNvPr>
          <p:cNvSpPr>
            <a:spLocks noGrp="1"/>
          </p:cNvSpPr>
          <p:nvPr>
            <p:ph sz="half" idx="10"/>
          </p:nvPr>
        </p:nvSpPr>
        <p:spPr>
          <a:xfrm>
            <a:off x="6456363" y="1628775"/>
            <a:ext cx="5184775" cy="3167669"/>
          </a:xfrm>
        </p:spPr>
        <p:txBody>
          <a:bodyPr/>
          <a:lstStyle>
            <a:lvl1pPr algn="l">
              <a:defRPr>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Text Placeholder 5">
            <a:extLst>
              <a:ext uri="{FF2B5EF4-FFF2-40B4-BE49-F238E27FC236}">
                <a16:creationId xmlns:a16="http://schemas.microsoft.com/office/drawing/2014/main" id="{CCF14F80-4E6D-4A41-8FA5-0326AF00BD03}"/>
              </a:ext>
            </a:extLst>
          </p:cNvPr>
          <p:cNvSpPr>
            <a:spLocks noGrp="1"/>
          </p:cNvSpPr>
          <p:nvPr>
            <p:ph type="body" sz="quarter" idx="11" hasCustomPrompt="1"/>
          </p:nvPr>
        </p:nvSpPr>
        <p:spPr>
          <a:xfrm>
            <a:off x="6440487" y="549275"/>
            <a:ext cx="5184773" cy="539750"/>
          </a:xfrm>
        </p:spPr>
        <p:txBody>
          <a:bodyPr anchor="ctr">
            <a:normAutofit/>
          </a:bodyPr>
          <a:lstStyle>
            <a:lvl1pPr algn="l">
              <a:defRPr sz="4000" b="1">
                <a:solidFill>
                  <a:schemeClr val="tx2"/>
                </a:solidFill>
              </a:defRPr>
            </a:lvl1pPr>
          </a:lstStyle>
          <a:p>
            <a:pPr lvl="0"/>
            <a:r>
              <a:rPr lang="en-GB" dirty="0"/>
              <a:t>Title</a:t>
            </a:r>
            <a:endParaRPr lang="en-US" dirty="0"/>
          </a:p>
        </p:txBody>
      </p:sp>
      <p:sp>
        <p:nvSpPr>
          <p:cNvPr id="8" name="Slide Number Placeholder 5">
            <a:extLst>
              <a:ext uri="{FF2B5EF4-FFF2-40B4-BE49-F238E27FC236}">
                <a16:creationId xmlns:a16="http://schemas.microsoft.com/office/drawing/2014/main" id="{8A7BD202-8F78-1047-8ADA-992AC5920108}"/>
              </a:ext>
            </a:extLst>
          </p:cNvPr>
          <p:cNvSpPr>
            <a:spLocks noGrp="1"/>
          </p:cNvSpPr>
          <p:nvPr>
            <p:ph type="sldNum" sz="quarter" idx="4"/>
          </p:nvPr>
        </p:nvSpPr>
        <p:spPr>
          <a:xfrm>
            <a:off x="8897938" y="5876925"/>
            <a:ext cx="2743200" cy="431800"/>
          </a:xfrm>
          <a:prstGeom prst="rect">
            <a:avLst/>
          </a:prstGeom>
        </p:spPr>
        <p:txBody>
          <a:bodyPr vert="horz" lIns="91440" tIns="45720" rIns="91440" bIns="45720" rtlCol="0" anchor="ctr"/>
          <a:lstStyle>
            <a:lvl1pPr algn="r">
              <a:defRPr sz="1200">
                <a:solidFill>
                  <a:schemeClr val="tx2"/>
                </a:solidFill>
              </a:defRPr>
            </a:lvl1pPr>
          </a:lstStyle>
          <a:p>
            <a:fld id="{A1C02BF3-6CFC-A548-B91D-73F201674A01}" type="slidenum">
              <a:rPr lang="en-US" smtClean="0"/>
              <a:pPr/>
              <a:t>‹nr.›</a:t>
            </a:fld>
            <a:endParaRPr lang="en-US" dirty="0"/>
          </a:p>
        </p:txBody>
      </p:sp>
    </p:spTree>
    <p:extLst>
      <p:ext uri="{BB962C8B-B14F-4D97-AF65-F5344CB8AC3E}">
        <p14:creationId xmlns:p14="http://schemas.microsoft.com/office/powerpoint/2010/main" val="38009847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9AD67-B9AA-4848-8B64-623BB5FDA933}"/>
              </a:ext>
            </a:extLst>
          </p:cNvPr>
          <p:cNvSpPr>
            <a:spLocks noGrp="1"/>
          </p:cNvSpPr>
          <p:nvPr>
            <p:ph type="title"/>
          </p:nvPr>
        </p:nvSpPr>
        <p:spPr>
          <a:xfrm>
            <a:off x="550863" y="549276"/>
            <a:ext cx="11090275" cy="539750"/>
          </a:xfrm>
        </p:spPr>
        <p:txBody>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28C6D2D7-BB75-1346-94E1-53584679F3B9}"/>
              </a:ext>
            </a:extLst>
          </p:cNvPr>
          <p:cNvSpPr>
            <a:spLocks noGrp="1"/>
          </p:cNvSpPr>
          <p:nvPr>
            <p:ph type="body" idx="1"/>
          </p:nvPr>
        </p:nvSpPr>
        <p:spPr>
          <a:xfrm>
            <a:off x="550863" y="1628775"/>
            <a:ext cx="5184774" cy="696911"/>
          </a:xfrm>
        </p:spPr>
        <p:txBody>
          <a:bodyPr anchor="ctr">
            <a:normAutofit/>
          </a:bodyPr>
          <a:lstStyle>
            <a:lvl1pPr marL="0" indent="0" algn="l">
              <a:buNone/>
              <a:defRPr sz="2000" b="0" i="0" baseline="0">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5" name="Text Placeholder 4">
            <a:extLst>
              <a:ext uri="{FF2B5EF4-FFF2-40B4-BE49-F238E27FC236}">
                <a16:creationId xmlns:a16="http://schemas.microsoft.com/office/drawing/2014/main" id="{CA1AD23E-7048-1746-8DE2-343FEAC3A521}"/>
              </a:ext>
            </a:extLst>
          </p:cNvPr>
          <p:cNvSpPr>
            <a:spLocks noGrp="1"/>
          </p:cNvSpPr>
          <p:nvPr>
            <p:ph type="body" sz="quarter" idx="3"/>
          </p:nvPr>
        </p:nvSpPr>
        <p:spPr>
          <a:xfrm>
            <a:off x="6456362" y="1628775"/>
            <a:ext cx="5184775" cy="696912"/>
          </a:xfrm>
        </p:spPr>
        <p:txBody>
          <a:bodyPr anchor="ctr">
            <a:normAutofit/>
          </a:bodyPr>
          <a:lstStyle>
            <a:lvl1pPr marL="0" indent="0" algn="l">
              <a:buNone/>
              <a:defRPr sz="2000" b="0" i="0" baseline="0">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7" name="Slide Number Placeholder 5">
            <a:extLst>
              <a:ext uri="{FF2B5EF4-FFF2-40B4-BE49-F238E27FC236}">
                <a16:creationId xmlns:a16="http://schemas.microsoft.com/office/drawing/2014/main" id="{242E61BE-8598-FD4D-A1B2-85E7F3A9D999}"/>
              </a:ext>
            </a:extLst>
          </p:cNvPr>
          <p:cNvSpPr>
            <a:spLocks noGrp="1"/>
          </p:cNvSpPr>
          <p:nvPr>
            <p:ph type="sldNum" sz="quarter" idx="10"/>
          </p:nvPr>
        </p:nvSpPr>
        <p:spPr>
          <a:xfrm>
            <a:off x="8897938" y="5876926"/>
            <a:ext cx="2743200" cy="431800"/>
          </a:xfrm>
          <a:prstGeom prst="rect">
            <a:avLst/>
          </a:prstGeom>
        </p:spPr>
        <p:txBody>
          <a:bodyPr vert="horz" lIns="91440" tIns="45720" rIns="91440" bIns="45720" rtlCol="0" anchor="ctr"/>
          <a:lstStyle>
            <a:lvl1pPr algn="r">
              <a:defRPr sz="1200">
                <a:solidFill>
                  <a:schemeClr val="tx2"/>
                </a:solidFill>
              </a:defRPr>
            </a:lvl1pPr>
          </a:lstStyle>
          <a:p>
            <a:fld id="{A1C02BF3-6CFC-A548-B91D-73F201674A01}" type="slidenum">
              <a:rPr lang="en-US" smtClean="0"/>
              <a:pPr/>
              <a:t>‹nr.›</a:t>
            </a:fld>
            <a:endParaRPr lang="en-US" dirty="0"/>
          </a:p>
        </p:txBody>
      </p:sp>
      <p:sp>
        <p:nvSpPr>
          <p:cNvPr id="8" name="Content Placeholder 2">
            <a:extLst>
              <a:ext uri="{FF2B5EF4-FFF2-40B4-BE49-F238E27FC236}">
                <a16:creationId xmlns:a16="http://schemas.microsoft.com/office/drawing/2014/main" id="{EDEE9843-C7FA-DCDE-4A3C-C07607DD88E8}"/>
              </a:ext>
            </a:extLst>
          </p:cNvPr>
          <p:cNvSpPr>
            <a:spLocks noGrp="1"/>
          </p:cNvSpPr>
          <p:nvPr>
            <p:ph sz="half" idx="11"/>
          </p:nvPr>
        </p:nvSpPr>
        <p:spPr>
          <a:xfrm>
            <a:off x="550864" y="2502131"/>
            <a:ext cx="5184774" cy="2294313"/>
          </a:xfrm>
        </p:spPr>
        <p:txBody>
          <a:bodyPr/>
          <a:lstStyle>
            <a:lvl1pPr algn="l">
              <a:defRPr/>
            </a:lvl1pPr>
            <a:lvl2pPr algn="l">
              <a:defRPr/>
            </a:lvl2pPr>
            <a:lvl3pPr algn="l">
              <a:defRPr/>
            </a:lvl3pPr>
            <a:lvl4pPr algn="l">
              <a:defRPr/>
            </a:lvl4pPr>
            <a:lvl5pPr algn="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9" name="Content Placeholder 2">
            <a:extLst>
              <a:ext uri="{FF2B5EF4-FFF2-40B4-BE49-F238E27FC236}">
                <a16:creationId xmlns:a16="http://schemas.microsoft.com/office/drawing/2014/main" id="{E23E19DA-9DC3-2E9F-36D7-D7ED62E0DDCA}"/>
              </a:ext>
            </a:extLst>
          </p:cNvPr>
          <p:cNvSpPr>
            <a:spLocks noGrp="1"/>
          </p:cNvSpPr>
          <p:nvPr>
            <p:ph sz="half" idx="12"/>
          </p:nvPr>
        </p:nvSpPr>
        <p:spPr>
          <a:xfrm>
            <a:off x="6456363" y="2502131"/>
            <a:ext cx="5184775" cy="2294313"/>
          </a:xfrm>
        </p:spPr>
        <p:txBody>
          <a:bodyPr/>
          <a:lstStyle>
            <a:lvl1pPr algn="l">
              <a:defRPr>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023069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380DD-AA90-F14B-9C6B-009EF4F65165}"/>
              </a:ext>
            </a:extLst>
          </p:cNvPr>
          <p:cNvSpPr>
            <a:spLocks noGrp="1"/>
          </p:cNvSpPr>
          <p:nvPr>
            <p:ph type="title"/>
          </p:nvPr>
        </p:nvSpPr>
        <p:spPr/>
        <p:txBody>
          <a:bodyPr/>
          <a:lstStyle>
            <a:lvl1pPr>
              <a:defRPr sz="4000"/>
            </a:lvl1pPr>
          </a:lstStyle>
          <a:p>
            <a:r>
              <a:rPr lang="en-GB" dirty="0"/>
              <a:t>Click to edit Master title style</a:t>
            </a:r>
            <a:endParaRPr lang="en-US" dirty="0"/>
          </a:p>
        </p:txBody>
      </p:sp>
      <p:sp>
        <p:nvSpPr>
          <p:cNvPr id="3" name="Slide Number Placeholder 5">
            <a:extLst>
              <a:ext uri="{FF2B5EF4-FFF2-40B4-BE49-F238E27FC236}">
                <a16:creationId xmlns:a16="http://schemas.microsoft.com/office/drawing/2014/main" id="{AB2AE213-1A23-EF4C-9C7E-962812649904}"/>
              </a:ext>
            </a:extLst>
          </p:cNvPr>
          <p:cNvSpPr>
            <a:spLocks noGrp="1"/>
          </p:cNvSpPr>
          <p:nvPr>
            <p:ph type="sldNum" sz="quarter" idx="4"/>
          </p:nvPr>
        </p:nvSpPr>
        <p:spPr>
          <a:xfrm>
            <a:off x="8897938" y="5876926"/>
            <a:ext cx="2743200" cy="431800"/>
          </a:xfrm>
          <a:prstGeom prst="rect">
            <a:avLst/>
          </a:prstGeom>
        </p:spPr>
        <p:txBody>
          <a:bodyPr vert="horz" lIns="91440" tIns="45720" rIns="91440" bIns="45720" rtlCol="0" anchor="ctr"/>
          <a:lstStyle>
            <a:lvl1pPr algn="r">
              <a:defRPr sz="1200">
                <a:solidFill>
                  <a:schemeClr val="tx2"/>
                </a:solidFill>
              </a:defRPr>
            </a:lvl1pPr>
          </a:lstStyle>
          <a:p>
            <a:fld id="{A1C02BF3-6CFC-A548-B91D-73F201674A01}" type="slidenum">
              <a:rPr lang="en-US" smtClean="0"/>
              <a:pPr/>
              <a:t>‹nr.›</a:t>
            </a:fld>
            <a:endParaRPr lang="en-US" dirty="0"/>
          </a:p>
        </p:txBody>
      </p:sp>
    </p:spTree>
    <p:extLst>
      <p:ext uri="{BB962C8B-B14F-4D97-AF65-F5344CB8AC3E}">
        <p14:creationId xmlns:p14="http://schemas.microsoft.com/office/powerpoint/2010/main" val="4105875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D7B3E746-CC5C-A64D-9FD7-2359FC285758}"/>
              </a:ext>
            </a:extLst>
          </p:cNvPr>
          <p:cNvSpPr>
            <a:spLocks noGrp="1"/>
          </p:cNvSpPr>
          <p:nvPr>
            <p:ph type="sldNum" sz="quarter" idx="4"/>
          </p:nvPr>
        </p:nvSpPr>
        <p:spPr>
          <a:xfrm>
            <a:off x="8897938" y="5876926"/>
            <a:ext cx="2743200" cy="431800"/>
          </a:xfrm>
          <a:prstGeom prst="rect">
            <a:avLst/>
          </a:prstGeom>
        </p:spPr>
        <p:txBody>
          <a:bodyPr vert="horz" lIns="91440" tIns="45720" rIns="91440" bIns="45720" rtlCol="0" anchor="ctr"/>
          <a:lstStyle>
            <a:lvl1pPr algn="r">
              <a:defRPr sz="1200">
                <a:solidFill>
                  <a:schemeClr val="tx2"/>
                </a:solidFill>
              </a:defRPr>
            </a:lvl1pPr>
          </a:lstStyle>
          <a:p>
            <a:fld id="{A1C02BF3-6CFC-A548-B91D-73F201674A01}" type="slidenum">
              <a:rPr lang="en-US" smtClean="0"/>
              <a:pPr/>
              <a:t>‹nr.›</a:t>
            </a:fld>
            <a:endParaRPr lang="en-US" dirty="0"/>
          </a:p>
        </p:txBody>
      </p:sp>
    </p:spTree>
    <p:extLst>
      <p:ext uri="{BB962C8B-B14F-4D97-AF65-F5344CB8AC3E}">
        <p14:creationId xmlns:p14="http://schemas.microsoft.com/office/powerpoint/2010/main" val="1116201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image" Target="../media/image5.sv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4.png"/><Relationship Id="rId5" Type="http://schemas.openxmlformats.org/officeDocument/2006/relationships/theme" Target="../theme/theme2.xml"/><Relationship Id="rId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E75795B-360F-B648-B7B2-066488824C46}"/>
              </a:ext>
            </a:extLst>
          </p:cNvPr>
          <p:cNvSpPr>
            <a:spLocks noGrp="1"/>
          </p:cNvSpPr>
          <p:nvPr>
            <p:ph type="title"/>
          </p:nvPr>
        </p:nvSpPr>
        <p:spPr>
          <a:xfrm>
            <a:off x="550863" y="549279"/>
            <a:ext cx="11090531" cy="539745"/>
          </a:xfrm>
          <a:prstGeom prst="rect">
            <a:avLst/>
          </a:prstGeom>
        </p:spPr>
        <p:txBody>
          <a:bodyPr vert="horz" lIns="0" tIns="0" rIns="0" bIns="0" rtlCol="0" anchor="t">
            <a:noAutofit/>
          </a:bodyPr>
          <a:lstStyle/>
          <a:p>
            <a:r>
              <a:rPr lang="en-GB" dirty="0"/>
              <a:t>Click to edit master title</a:t>
            </a:r>
            <a:endParaRPr lang="en-US" dirty="0"/>
          </a:p>
        </p:txBody>
      </p:sp>
      <p:sp>
        <p:nvSpPr>
          <p:cNvPr id="3" name="Text Placeholder 2">
            <a:extLst>
              <a:ext uri="{FF2B5EF4-FFF2-40B4-BE49-F238E27FC236}">
                <a16:creationId xmlns:a16="http://schemas.microsoft.com/office/drawing/2014/main" id="{90C5C795-D3C3-ED4D-8ED8-800A3A618C80}"/>
              </a:ext>
            </a:extLst>
          </p:cNvPr>
          <p:cNvSpPr>
            <a:spLocks noGrp="1"/>
          </p:cNvSpPr>
          <p:nvPr>
            <p:ph type="body" idx="1"/>
          </p:nvPr>
        </p:nvSpPr>
        <p:spPr>
          <a:xfrm>
            <a:off x="550863" y="1655611"/>
            <a:ext cx="11090531" cy="3681564"/>
          </a:xfrm>
          <a:prstGeom prst="rect">
            <a:avLst/>
          </a:prstGeom>
        </p:spPr>
        <p:txBody>
          <a:bodyPr vert="horz" lIns="0" tIns="0" rIns="0" bIns="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9" name="Graphic 8">
            <a:extLst>
              <a:ext uri="{FF2B5EF4-FFF2-40B4-BE49-F238E27FC236}">
                <a16:creationId xmlns:a16="http://schemas.microsoft.com/office/drawing/2014/main" id="{F01C37E3-63FB-6C5F-E645-6FEB15923054}"/>
              </a:ext>
            </a:extLst>
          </p:cNvPr>
          <p:cNvPicPr>
            <a:picLocks noChangeAspect="1"/>
          </p:cNvPicPr>
          <p:nvPr userDrawn="1"/>
        </p:nvPicPr>
        <p:blipFill>
          <a:blip r:embed="rId15"/>
          <a:srcRect/>
          <a:stretch/>
        </p:blipFill>
        <p:spPr>
          <a:xfrm>
            <a:off x="125260" y="5574082"/>
            <a:ext cx="2438678" cy="1013831"/>
          </a:xfrm>
          <a:prstGeom prst="rect">
            <a:avLst/>
          </a:prstGeom>
        </p:spPr>
      </p:pic>
      <p:sp>
        <p:nvSpPr>
          <p:cNvPr id="17" name="Slide Number Placeholder 16">
            <a:extLst>
              <a:ext uri="{FF2B5EF4-FFF2-40B4-BE49-F238E27FC236}">
                <a16:creationId xmlns:a16="http://schemas.microsoft.com/office/drawing/2014/main" id="{E0562429-A062-A2AF-FE0C-0F05B7E43761}"/>
              </a:ext>
            </a:extLst>
          </p:cNvPr>
          <p:cNvSpPr>
            <a:spLocks noGrp="1"/>
          </p:cNvSpPr>
          <p:nvPr>
            <p:ph type="sldNum" sz="quarter" idx="4"/>
          </p:nvPr>
        </p:nvSpPr>
        <p:spPr>
          <a:xfrm>
            <a:off x="8898194" y="5876932"/>
            <a:ext cx="2743200" cy="431793"/>
          </a:xfrm>
          <a:prstGeom prst="rect">
            <a:avLst/>
          </a:prstGeom>
        </p:spPr>
        <p:txBody>
          <a:bodyPr vert="horz" lIns="0" tIns="0" rIns="0" bIns="0" rtlCol="0" anchor="ctr"/>
          <a:lstStyle>
            <a:lvl1pPr algn="r">
              <a:defRPr sz="1200">
                <a:solidFill>
                  <a:schemeClr val="tx2"/>
                </a:solidFill>
              </a:defRPr>
            </a:lvl1pPr>
          </a:lstStyle>
          <a:p>
            <a:fld id="{B852B311-9BC7-BB4C-A058-0C31E16B78F9}" type="slidenum">
              <a:rPr lang="en-BE" smtClean="0"/>
              <a:pPr/>
              <a:t>‹nr.›</a:t>
            </a:fld>
            <a:endParaRPr lang="en-BE" dirty="0"/>
          </a:p>
        </p:txBody>
      </p:sp>
    </p:spTree>
    <p:extLst>
      <p:ext uri="{BB962C8B-B14F-4D97-AF65-F5344CB8AC3E}">
        <p14:creationId xmlns:p14="http://schemas.microsoft.com/office/powerpoint/2010/main" val="595105642"/>
      </p:ext>
    </p:extLst>
  </p:cSld>
  <p:clrMap bg1="lt1" tx1="dk1" bg2="lt2" tx2="dk2" accent1="accent1" accent2="accent2" accent3="accent3" accent4="accent4" accent5="accent5" accent6="accent6" hlink="hlink" folHlink="folHlink"/>
  <p:sldLayoutIdLst>
    <p:sldLayoutId id="2147483772" r:id="rId1"/>
    <p:sldLayoutId id="2147483718" r:id="rId2"/>
    <p:sldLayoutId id="2147483787"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Lst>
  <p:hf hdr="0" ftr="0" dt="0"/>
  <p:txStyles>
    <p:titleStyle>
      <a:lvl1pPr algn="l" defTabSz="914400" rtl="0" eaLnBrk="1" latinLnBrk="0" hangingPunct="1">
        <a:lnSpc>
          <a:spcPct val="90000"/>
        </a:lnSpc>
        <a:spcBef>
          <a:spcPct val="0"/>
        </a:spcBef>
        <a:buNone/>
        <a:defRPr sz="4000" b="1" i="0" kern="1200" cap="none" baseline="0">
          <a:solidFill>
            <a:schemeClr val="tx2"/>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7" userDrawn="1">
          <p15:clr>
            <a:srgbClr val="F26B43"/>
          </p15:clr>
        </p15:guide>
        <p15:guide id="2" pos="7333" userDrawn="1">
          <p15:clr>
            <a:srgbClr val="F26B43"/>
          </p15:clr>
        </p15:guide>
        <p15:guide id="3" orient="horz" pos="346" userDrawn="1">
          <p15:clr>
            <a:srgbClr val="F26B43"/>
          </p15:clr>
        </p15:guide>
        <p15:guide id="4" orient="horz" pos="3702" userDrawn="1">
          <p15:clr>
            <a:srgbClr val="F26B43"/>
          </p15:clr>
        </p15:guide>
        <p15:guide id="5" orient="horz" pos="3362" userDrawn="1">
          <p15:clr>
            <a:srgbClr val="F26B43"/>
          </p15:clr>
        </p15:guide>
        <p15:guide id="6" orient="horz" pos="3974" userDrawn="1">
          <p15:clr>
            <a:srgbClr val="F26B43"/>
          </p15:clr>
        </p15:guide>
        <p15:guide id="7" orient="horz" pos="686" userDrawn="1">
          <p15:clr>
            <a:srgbClr val="F26B43"/>
          </p15:clr>
        </p15:guide>
        <p15:guide id="8" orient="horz" pos="1026" userDrawn="1">
          <p15:clr>
            <a:srgbClr val="F26B43"/>
          </p15:clr>
        </p15:guide>
        <p15:guide id="11"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E75795B-360F-B648-B7B2-066488824C46}"/>
              </a:ext>
            </a:extLst>
          </p:cNvPr>
          <p:cNvSpPr>
            <a:spLocks noGrp="1"/>
          </p:cNvSpPr>
          <p:nvPr>
            <p:ph type="title"/>
          </p:nvPr>
        </p:nvSpPr>
        <p:spPr>
          <a:xfrm>
            <a:off x="550863" y="549279"/>
            <a:ext cx="11090531" cy="539745"/>
          </a:xfrm>
          <a:prstGeom prst="rect">
            <a:avLst/>
          </a:prstGeom>
        </p:spPr>
        <p:txBody>
          <a:bodyPr vert="horz" lIns="0" tIns="0" rIns="0" bIns="0" rtlCol="0" anchor="t">
            <a:noAutofit/>
          </a:bodyPr>
          <a:lstStyle/>
          <a:p>
            <a:r>
              <a:rPr lang="en-GB" dirty="0"/>
              <a:t>Click to edit master title</a:t>
            </a:r>
            <a:endParaRPr lang="en-US" dirty="0"/>
          </a:p>
        </p:txBody>
      </p:sp>
      <p:sp>
        <p:nvSpPr>
          <p:cNvPr id="3" name="Text Placeholder 2">
            <a:extLst>
              <a:ext uri="{FF2B5EF4-FFF2-40B4-BE49-F238E27FC236}">
                <a16:creationId xmlns:a16="http://schemas.microsoft.com/office/drawing/2014/main" id="{90C5C795-D3C3-ED4D-8ED8-800A3A618C80}"/>
              </a:ext>
            </a:extLst>
          </p:cNvPr>
          <p:cNvSpPr>
            <a:spLocks noGrp="1"/>
          </p:cNvSpPr>
          <p:nvPr>
            <p:ph type="body" idx="1"/>
          </p:nvPr>
        </p:nvSpPr>
        <p:spPr>
          <a:xfrm>
            <a:off x="550863" y="1655611"/>
            <a:ext cx="11090531" cy="3681564"/>
          </a:xfrm>
          <a:prstGeom prst="rect">
            <a:avLst/>
          </a:prstGeom>
        </p:spPr>
        <p:txBody>
          <a:bodyPr vert="horz" lIns="0" tIns="0" rIns="0" bIns="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9" name="Graphic 8">
            <a:extLst>
              <a:ext uri="{FF2B5EF4-FFF2-40B4-BE49-F238E27FC236}">
                <a16:creationId xmlns:a16="http://schemas.microsoft.com/office/drawing/2014/main" id="{F01C37E3-63FB-6C5F-E645-6FEB15923054}"/>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128002" y="5574082"/>
            <a:ext cx="2433194" cy="1013831"/>
          </a:xfrm>
          <a:prstGeom prst="rect">
            <a:avLst/>
          </a:prstGeom>
        </p:spPr>
      </p:pic>
      <p:sp>
        <p:nvSpPr>
          <p:cNvPr id="17" name="Slide Number Placeholder 16">
            <a:extLst>
              <a:ext uri="{FF2B5EF4-FFF2-40B4-BE49-F238E27FC236}">
                <a16:creationId xmlns:a16="http://schemas.microsoft.com/office/drawing/2014/main" id="{E0562429-A062-A2AF-FE0C-0F05B7E43761}"/>
              </a:ext>
            </a:extLst>
          </p:cNvPr>
          <p:cNvSpPr>
            <a:spLocks noGrp="1"/>
          </p:cNvSpPr>
          <p:nvPr>
            <p:ph type="sldNum" sz="quarter" idx="4"/>
          </p:nvPr>
        </p:nvSpPr>
        <p:spPr>
          <a:xfrm>
            <a:off x="8898194" y="5876932"/>
            <a:ext cx="2743200" cy="431793"/>
          </a:xfrm>
          <a:prstGeom prst="rect">
            <a:avLst/>
          </a:prstGeom>
        </p:spPr>
        <p:txBody>
          <a:bodyPr vert="horz" lIns="0" tIns="0" rIns="0" bIns="0" rtlCol="0" anchor="ctr"/>
          <a:lstStyle>
            <a:lvl1pPr algn="r">
              <a:defRPr sz="1200">
                <a:solidFill>
                  <a:schemeClr val="bg1"/>
                </a:solidFill>
              </a:defRPr>
            </a:lvl1pPr>
          </a:lstStyle>
          <a:p>
            <a:fld id="{B852B311-9BC7-BB4C-A058-0C31E16B78F9}" type="slidenum">
              <a:rPr lang="en-BE" smtClean="0"/>
              <a:pPr/>
              <a:t>‹nr.›</a:t>
            </a:fld>
            <a:endParaRPr lang="en-BE" dirty="0"/>
          </a:p>
        </p:txBody>
      </p:sp>
    </p:spTree>
    <p:extLst>
      <p:ext uri="{BB962C8B-B14F-4D97-AF65-F5344CB8AC3E}">
        <p14:creationId xmlns:p14="http://schemas.microsoft.com/office/powerpoint/2010/main" val="787816646"/>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Lst>
  <p:hf hdr="0" ftr="0" dt="0"/>
  <p:txStyles>
    <p:titleStyle>
      <a:lvl1pPr algn="l" defTabSz="914400" rtl="0" eaLnBrk="1" latinLnBrk="0" hangingPunct="1">
        <a:lnSpc>
          <a:spcPct val="90000"/>
        </a:lnSpc>
        <a:spcBef>
          <a:spcPct val="0"/>
        </a:spcBef>
        <a:buNone/>
        <a:defRPr sz="4000" b="1" i="0" kern="1200" cap="none" baseline="0">
          <a:solidFill>
            <a:schemeClr val="accent2"/>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200" b="0" i="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b="0" i="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200" b="0" i="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2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7" userDrawn="1">
          <p15:clr>
            <a:srgbClr val="F26B43"/>
          </p15:clr>
        </p15:guide>
        <p15:guide id="2" pos="7333" userDrawn="1">
          <p15:clr>
            <a:srgbClr val="F26B43"/>
          </p15:clr>
        </p15:guide>
        <p15:guide id="3" orient="horz" pos="346" userDrawn="1">
          <p15:clr>
            <a:srgbClr val="F26B43"/>
          </p15:clr>
        </p15:guide>
        <p15:guide id="4" orient="horz" pos="3702" userDrawn="1">
          <p15:clr>
            <a:srgbClr val="F26B43"/>
          </p15:clr>
        </p15:guide>
        <p15:guide id="5" orient="horz" pos="3362" userDrawn="1">
          <p15:clr>
            <a:srgbClr val="F26B43"/>
          </p15:clr>
        </p15:guide>
        <p15:guide id="6" orient="horz" pos="3974" userDrawn="1">
          <p15:clr>
            <a:srgbClr val="F26B43"/>
          </p15:clr>
        </p15:guide>
        <p15:guide id="7" orient="horz" pos="686" userDrawn="1">
          <p15:clr>
            <a:srgbClr val="F26B43"/>
          </p15:clr>
        </p15:guide>
        <p15:guide id="8" orient="horz" pos="1026" userDrawn="1">
          <p15:clr>
            <a:srgbClr val="F26B43"/>
          </p15:clr>
        </p15:guide>
        <p15:guide id="11"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hyperlink" Target="mailto:karen@ifau.dk" TargetMode="Externa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81240-AFDB-BF1B-0F22-BF6F2F47002D}"/>
              </a:ext>
            </a:extLst>
          </p:cNvPr>
          <p:cNvSpPr>
            <a:spLocks noGrp="1"/>
          </p:cNvSpPr>
          <p:nvPr>
            <p:ph type="ctrTitle"/>
          </p:nvPr>
        </p:nvSpPr>
        <p:spPr>
          <a:xfrm>
            <a:off x="530352" y="1147505"/>
            <a:ext cx="11090275" cy="1903375"/>
          </a:xfrm>
        </p:spPr>
        <p:txBody>
          <a:bodyPr>
            <a:normAutofit fontScale="90000"/>
          </a:bodyPr>
          <a:lstStyle/>
          <a:p>
            <a:r>
              <a:rPr lang="en-US" dirty="0"/>
              <a:t>Best practices and learnings for scaling biomass processing – examples from the </a:t>
            </a:r>
            <a:r>
              <a:rPr lang="en-US" dirty="0" err="1"/>
              <a:t>MarginUP</a:t>
            </a:r>
            <a:r>
              <a:rPr lang="en-US" dirty="0"/>
              <a:t>! project</a:t>
            </a:r>
          </a:p>
        </p:txBody>
      </p:sp>
      <p:sp>
        <p:nvSpPr>
          <p:cNvPr id="3" name="Text Placeholder 2">
            <a:extLst>
              <a:ext uri="{FF2B5EF4-FFF2-40B4-BE49-F238E27FC236}">
                <a16:creationId xmlns:a16="http://schemas.microsoft.com/office/drawing/2014/main" id="{802D571E-B9B0-F04C-030E-030AEE63C7BB}"/>
              </a:ext>
            </a:extLst>
          </p:cNvPr>
          <p:cNvSpPr>
            <a:spLocks noGrp="1"/>
          </p:cNvSpPr>
          <p:nvPr>
            <p:ph type="body" sz="quarter" idx="10"/>
          </p:nvPr>
        </p:nvSpPr>
        <p:spPr>
          <a:xfrm>
            <a:off x="558609" y="3807120"/>
            <a:ext cx="11069764" cy="1269847"/>
          </a:xfrm>
        </p:spPr>
        <p:txBody>
          <a:bodyPr>
            <a:noAutofit/>
          </a:bodyPr>
          <a:lstStyle/>
          <a:p>
            <a:r>
              <a:rPr lang="en-US" sz="2800" dirty="0"/>
              <a:t>Karen Hamann</a:t>
            </a:r>
          </a:p>
          <a:p>
            <a:r>
              <a:rPr lang="en-US" sz="2800" dirty="0" err="1"/>
              <a:t>Biosolutions</a:t>
            </a:r>
            <a:r>
              <a:rPr lang="en-US" sz="2800" dirty="0"/>
              <a:t> Scale Up Symposium </a:t>
            </a:r>
          </a:p>
          <a:p>
            <a:r>
              <a:rPr lang="en-US" sz="2800" dirty="0"/>
              <a:t>March 18, 2026</a:t>
            </a:r>
          </a:p>
        </p:txBody>
      </p:sp>
    </p:spTree>
    <p:extLst>
      <p:ext uri="{BB962C8B-B14F-4D97-AF65-F5344CB8AC3E}">
        <p14:creationId xmlns:p14="http://schemas.microsoft.com/office/powerpoint/2010/main" val="1467867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5779C2-56D3-E3EA-B826-B2A4D63F6B08}"/>
              </a:ext>
            </a:extLst>
          </p:cNvPr>
          <p:cNvSpPr>
            <a:spLocks noGrp="1"/>
          </p:cNvSpPr>
          <p:nvPr>
            <p:ph type="ctrTitle"/>
          </p:nvPr>
        </p:nvSpPr>
        <p:spPr>
          <a:xfrm>
            <a:off x="646556" y="1916651"/>
            <a:ext cx="4995087" cy="3771649"/>
          </a:xfrm>
        </p:spPr>
        <p:txBody>
          <a:bodyPr>
            <a:noAutofit/>
          </a:bodyPr>
          <a:lstStyle/>
          <a:p>
            <a:r>
              <a:rPr lang="da-DK" sz="2000" dirty="0">
                <a:solidFill>
                  <a:schemeClr val="accent1"/>
                </a:solidFill>
              </a:rPr>
              <a:t>Use Cases in 5 EU </a:t>
            </a:r>
            <a:r>
              <a:rPr lang="da-DK" sz="2000" dirty="0" err="1">
                <a:solidFill>
                  <a:schemeClr val="accent1"/>
                </a:solidFill>
              </a:rPr>
              <a:t>countries</a:t>
            </a:r>
            <a:r>
              <a:rPr lang="da-DK" sz="2000" dirty="0">
                <a:solidFill>
                  <a:schemeClr val="accent1"/>
                </a:solidFill>
              </a:rPr>
              <a:t>, Argentina, South </a:t>
            </a:r>
            <a:r>
              <a:rPr lang="da-DK" sz="2000" dirty="0" err="1">
                <a:solidFill>
                  <a:schemeClr val="accent1"/>
                </a:solidFill>
              </a:rPr>
              <a:t>Africa</a:t>
            </a:r>
            <a:r>
              <a:rPr lang="da-DK" sz="2000" dirty="0">
                <a:solidFill>
                  <a:schemeClr val="accent1"/>
                </a:solidFill>
              </a:rPr>
              <a:t> </a:t>
            </a:r>
            <a:br>
              <a:rPr lang="da-DK" sz="2000" dirty="0">
                <a:solidFill>
                  <a:schemeClr val="accent1"/>
                </a:solidFill>
              </a:rPr>
            </a:br>
            <a:br>
              <a:rPr lang="da-DK" sz="2000" dirty="0">
                <a:solidFill>
                  <a:schemeClr val="accent1"/>
                </a:solidFill>
              </a:rPr>
            </a:br>
            <a:r>
              <a:rPr lang="da-DK" sz="2000" dirty="0">
                <a:solidFill>
                  <a:schemeClr val="accent1"/>
                </a:solidFill>
              </a:rPr>
              <a:t>Pilot-</a:t>
            </a:r>
            <a:r>
              <a:rPr lang="da-DK" sz="2000" dirty="0" err="1">
                <a:solidFill>
                  <a:schemeClr val="accent1"/>
                </a:solidFill>
              </a:rPr>
              <a:t>scale</a:t>
            </a:r>
            <a:r>
              <a:rPr lang="da-DK" sz="2000" dirty="0">
                <a:solidFill>
                  <a:schemeClr val="accent1"/>
                </a:solidFill>
              </a:rPr>
              <a:t> </a:t>
            </a:r>
            <a:r>
              <a:rPr lang="da-DK" sz="2000" dirty="0" err="1">
                <a:solidFill>
                  <a:schemeClr val="accent1"/>
                </a:solidFill>
              </a:rPr>
              <a:t>processing</a:t>
            </a:r>
            <a:r>
              <a:rPr lang="da-DK" sz="2000" dirty="0">
                <a:solidFill>
                  <a:schemeClr val="accent1"/>
                </a:solidFill>
              </a:rPr>
              <a:t> of the </a:t>
            </a:r>
            <a:r>
              <a:rPr lang="da-DK" sz="2000" dirty="0" err="1">
                <a:solidFill>
                  <a:schemeClr val="accent1"/>
                </a:solidFill>
              </a:rPr>
              <a:t>biomass</a:t>
            </a:r>
            <a:br>
              <a:rPr lang="da-DK" sz="2000" dirty="0">
                <a:solidFill>
                  <a:schemeClr val="accent1"/>
                </a:solidFill>
              </a:rPr>
            </a:br>
            <a:br>
              <a:rPr lang="da-DK" sz="2000" dirty="0">
                <a:solidFill>
                  <a:schemeClr val="accent1"/>
                </a:solidFill>
              </a:rPr>
            </a:br>
            <a:r>
              <a:rPr lang="da-DK" sz="2000" dirty="0">
                <a:solidFill>
                  <a:schemeClr val="accent1"/>
                </a:solidFill>
              </a:rPr>
              <a:t>Test biomasses in </a:t>
            </a:r>
            <a:r>
              <a:rPr lang="da-DK" sz="2000" dirty="0" err="1">
                <a:solidFill>
                  <a:schemeClr val="accent1"/>
                </a:solidFill>
              </a:rPr>
              <a:t>biobased</a:t>
            </a:r>
            <a:r>
              <a:rPr lang="da-DK" sz="2000" dirty="0">
                <a:solidFill>
                  <a:schemeClr val="accent1"/>
                </a:solidFill>
              </a:rPr>
              <a:t> products</a:t>
            </a:r>
            <a:br>
              <a:rPr lang="da-DK" sz="2000" dirty="0">
                <a:solidFill>
                  <a:schemeClr val="accent1"/>
                </a:solidFill>
              </a:rPr>
            </a:br>
            <a:br>
              <a:rPr lang="da-DK" sz="2000" dirty="0">
                <a:solidFill>
                  <a:schemeClr val="accent1"/>
                </a:solidFill>
              </a:rPr>
            </a:br>
            <a:r>
              <a:rPr lang="da-DK" sz="2000" dirty="0">
                <a:solidFill>
                  <a:schemeClr val="accent1"/>
                </a:solidFill>
              </a:rPr>
              <a:t>2022-2026, </a:t>
            </a:r>
            <a:r>
              <a:rPr lang="da-DK" sz="2000" dirty="0" err="1">
                <a:solidFill>
                  <a:schemeClr val="accent1"/>
                </a:solidFill>
              </a:rPr>
              <a:t>Funded</a:t>
            </a:r>
            <a:r>
              <a:rPr lang="da-DK" sz="2000" dirty="0">
                <a:solidFill>
                  <a:schemeClr val="accent1"/>
                </a:solidFill>
              </a:rPr>
              <a:t> by EU (Horizon Europe RIA)</a:t>
            </a:r>
            <a:br>
              <a:rPr lang="da-DK" sz="2000" dirty="0">
                <a:solidFill>
                  <a:schemeClr val="accent1"/>
                </a:solidFill>
              </a:rPr>
            </a:br>
            <a:br>
              <a:rPr lang="da-DK" sz="2000" dirty="0">
                <a:solidFill>
                  <a:schemeClr val="accent1"/>
                </a:solidFill>
              </a:rPr>
            </a:br>
            <a:r>
              <a:rPr lang="da-DK" sz="2000" dirty="0">
                <a:solidFill>
                  <a:schemeClr val="accent1"/>
                </a:solidFill>
              </a:rPr>
              <a:t>28 partners </a:t>
            </a:r>
            <a:br>
              <a:rPr lang="da-DK" sz="2000" dirty="0">
                <a:solidFill>
                  <a:schemeClr val="accent1"/>
                </a:solidFill>
              </a:rPr>
            </a:br>
            <a:br>
              <a:rPr lang="da-DK" sz="2000" dirty="0">
                <a:solidFill>
                  <a:schemeClr val="accent1"/>
                </a:solidFill>
              </a:rPr>
            </a:br>
            <a:endParaRPr lang="da-DK" sz="2000" dirty="0">
              <a:solidFill>
                <a:schemeClr val="accent1"/>
              </a:solidFill>
            </a:endParaRPr>
          </a:p>
        </p:txBody>
      </p:sp>
      <p:pic>
        <p:nvPicPr>
          <p:cNvPr id="5" name="Billede 4">
            <a:extLst>
              <a:ext uri="{FF2B5EF4-FFF2-40B4-BE49-F238E27FC236}">
                <a16:creationId xmlns:a16="http://schemas.microsoft.com/office/drawing/2014/main" id="{7B198DE3-A099-773A-60A9-E485B2C7EE90}"/>
              </a:ext>
            </a:extLst>
          </p:cNvPr>
          <p:cNvPicPr>
            <a:picLocks noChangeAspect="1"/>
          </p:cNvPicPr>
          <p:nvPr/>
        </p:nvPicPr>
        <p:blipFill>
          <a:blip r:embed="rId2"/>
          <a:stretch>
            <a:fillRect/>
          </a:stretch>
        </p:blipFill>
        <p:spPr>
          <a:xfrm>
            <a:off x="6699215" y="2304956"/>
            <a:ext cx="4500745" cy="2995041"/>
          </a:xfrm>
          <a:prstGeom prst="rect">
            <a:avLst/>
          </a:prstGeom>
        </p:spPr>
      </p:pic>
      <p:sp>
        <p:nvSpPr>
          <p:cNvPr id="8" name="Title 2">
            <a:extLst>
              <a:ext uri="{FF2B5EF4-FFF2-40B4-BE49-F238E27FC236}">
                <a16:creationId xmlns:a16="http://schemas.microsoft.com/office/drawing/2014/main" id="{AB6025E9-7138-74A7-97DF-D1BAA4F9C81E}"/>
              </a:ext>
            </a:extLst>
          </p:cNvPr>
          <p:cNvSpPr txBox="1">
            <a:spLocks/>
          </p:cNvSpPr>
          <p:nvPr/>
        </p:nvSpPr>
        <p:spPr>
          <a:xfrm>
            <a:off x="2560417" y="444548"/>
            <a:ext cx="8975909" cy="1200704"/>
          </a:xfrm>
          <a:prstGeom prst="rect">
            <a:avLst/>
          </a:prstGeom>
        </p:spPr>
        <p:txBody>
          <a:bodyPr vert="horz" lIns="0" tIns="0" rIns="0" bIns="0" rtlCol="0" anchor="b">
            <a:normAutofit fontScale="92500" lnSpcReduction="10000"/>
          </a:bodyPr>
          <a:lstStyle>
            <a:lvl1pPr algn="l" defTabSz="914400" rtl="0" eaLnBrk="1" latinLnBrk="0" hangingPunct="1">
              <a:lnSpc>
                <a:spcPct val="90000"/>
              </a:lnSpc>
              <a:spcBef>
                <a:spcPct val="0"/>
              </a:spcBef>
              <a:buNone/>
              <a:defRPr sz="4800" b="1" i="0" kern="1200" cap="none" baseline="0">
                <a:solidFill>
                  <a:schemeClr val="tx2"/>
                </a:solidFill>
                <a:latin typeface="+mn-lt"/>
                <a:ea typeface="+mj-ea"/>
                <a:cs typeface="+mj-cs"/>
              </a:defRPr>
            </a:lvl1pPr>
          </a:lstStyle>
          <a:p>
            <a:r>
              <a:rPr lang="en-US" dirty="0" err="1"/>
              <a:t>MarginUP</a:t>
            </a:r>
            <a:r>
              <a:rPr lang="en-US" dirty="0"/>
              <a:t>: Growing feedstocks for </a:t>
            </a:r>
          </a:p>
          <a:p>
            <a:r>
              <a:rPr lang="en-US" dirty="0"/>
              <a:t>biobased products on marginal land</a:t>
            </a:r>
          </a:p>
        </p:txBody>
      </p:sp>
    </p:spTree>
    <p:extLst>
      <p:ext uri="{BB962C8B-B14F-4D97-AF65-F5344CB8AC3E}">
        <p14:creationId xmlns:p14="http://schemas.microsoft.com/office/powerpoint/2010/main" val="2503600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0E79362-8058-807B-BAC8-8A56565F2652}"/>
              </a:ext>
            </a:extLst>
          </p:cNvPr>
          <p:cNvSpPr>
            <a:spLocks noGrp="1"/>
          </p:cNvSpPr>
          <p:nvPr>
            <p:ph type="title"/>
          </p:nvPr>
        </p:nvSpPr>
        <p:spPr>
          <a:xfrm>
            <a:off x="550863" y="400754"/>
            <a:ext cx="11090531" cy="539745"/>
          </a:xfrm>
        </p:spPr>
        <p:txBody>
          <a:bodyPr/>
          <a:lstStyle/>
          <a:p>
            <a:r>
              <a:rPr lang="en-US" dirty="0"/>
              <a:t>Sweden: Turnip rapeseed for biodiesel</a:t>
            </a:r>
          </a:p>
        </p:txBody>
      </p:sp>
      <p:sp>
        <p:nvSpPr>
          <p:cNvPr id="5" name="Content Placeholder 4">
            <a:extLst>
              <a:ext uri="{FF2B5EF4-FFF2-40B4-BE49-F238E27FC236}">
                <a16:creationId xmlns:a16="http://schemas.microsoft.com/office/drawing/2014/main" id="{F2347E07-8AD2-D9A7-B6F9-BB0657F5D29C}"/>
              </a:ext>
            </a:extLst>
          </p:cNvPr>
          <p:cNvSpPr>
            <a:spLocks noGrp="1"/>
          </p:cNvSpPr>
          <p:nvPr>
            <p:ph idx="1"/>
          </p:nvPr>
        </p:nvSpPr>
        <p:spPr>
          <a:xfrm>
            <a:off x="274415" y="1301672"/>
            <a:ext cx="11090275" cy="4120671"/>
          </a:xfrm>
        </p:spPr>
        <p:txBody>
          <a:bodyPr>
            <a:normAutofit/>
          </a:bodyPr>
          <a:lstStyle/>
          <a:p>
            <a:r>
              <a:rPr lang="en-US" sz="2000" b="1" u="sng" dirty="0"/>
              <a:t>Success factors: </a:t>
            </a:r>
          </a:p>
          <a:p>
            <a:r>
              <a:rPr lang="en-US" sz="2000" dirty="0"/>
              <a:t>Working biodiesel plant - </a:t>
            </a:r>
            <a:r>
              <a:rPr lang="en-US" sz="2000" u="sng" dirty="0"/>
              <a:t>container scale</a:t>
            </a:r>
          </a:p>
          <a:p>
            <a:r>
              <a:rPr lang="en-US" sz="2000" dirty="0"/>
              <a:t>Batch biodiesel productions completed</a:t>
            </a:r>
          </a:p>
          <a:p>
            <a:r>
              <a:rPr lang="en-US" sz="2000" dirty="0"/>
              <a:t>Known technology for making press cakes</a:t>
            </a:r>
          </a:p>
          <a:p>
            <a:r>
              <a:rPr lang="en-US" sz="2000" dirty="0"/>
              <a:t>Market demand for biodiesel</a:t>
            </a:r>
          </a:p>
          <a:p>
            <a:endParaRPr lang="en-US" sz="2000" dirty="0"/>
          </a:p>
          <a:p>
            <a:r>
              <a:rPr lang="en-US" sz="2000" dirty="0"/>
              <a:t> </a:t>
            </a:r>
          </a:p>
          <a:p>
            <a:r>
              <a:rPr lang="en-US" sz="2000" b="1" u="sng" dirty="0"/>
              <a:t>Main challenges:</a:t>
            </a:r>
          </a:p>
          <a:p>
            <a:r>
              <a:rPr lang="en-US" sz="2000" dirty="0"/>
              <a:t>Logistics – transport of rapeseed or processing equipment?</a:t>
            </a:r>
          </a:p>
          <a:p>
            <a:r>
              <a:rPr lang="en-US" sz="2000" dirty="0"/>
              <a:t>Drying of rapeseed required due to climatic conditions</a:t>
            </a:r>
          </a:p>
          <a:p>
            <a:endParaRPr lang="en-US" sz="2000" dirty="0"/>
          </a:p>
        </p:txBody>
      </p:sp>
      <p:sp>
        <p:nvSpPr>
          <p:cNvPr id="4" name="Slide Number Placeholder 3">
            <a:extLst>
              <a:ext uri="{FF2B5EF4-FFF2-40B4-BE49-F238E27FC236}">
                <a16:creationId xmlns:a16="http://schemas.microsoft.com/office/drawing/2014/main" id="{5865D8A5-94F5-7040-B2F8-C42659E80207}"/>
              </a:ext>
            </a:extLst>
          </p:cNvPr>
          <p:cNvSpPr>
            <a:spLocks noGrp="1"/>
          </p:cNvSpPr>
          <p:nvPr>
            <p:ph type="sldNum" sz="quarter" idx="4"/>
          </p:nvPr>
        </p:nvSpPr>
        <p:spPr/>
        <p:txBody>
          <a:bodyPr/>
          <a:lstStyle/>
          <a:p>
            <a:fld id="{A1C02BF3-6CFC-A548-B91D-73F201674A01}" type="slidenum">
              <a:rPr lang="en-US" smtClean="0"/>
              <a:pPr/>
              <a:t>3</a:t>
            </a:fld>
            <a:endParaRPr lang="en-US" dirty="0"/>
          </a:p>
        </p:txBody>
      </p:sp>
      <p:sp>
        <p:nvSpPr>
          <p:cNvPr id="7" name="Højre klammeparentes 6">
            <a:extLst>
              <a:ext uri="{FF2B5EF4-FFF2-40B4-BE49-F238E27FC236}">
                <a16:creationId xmlns:a16="http://schemas.microsoft.com/office/drawing/2014/main" id="{ABE3634F-0980-DCFD-AEE2-95C730A0FD84}"/>
              </a:ext>
            </a:extLst>
          </p:cNvPr>
          <p:cNvSpPr/>
          <p:nvPr/>
        </p:nvSpPr>
        <p:spPr>
          <a:xfrm>
            <a:off x="4570162" y="1679944"/>
            <a:ext cx="526094" cy="1219441"/>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b="1" dirty="0"/>
          </a:p>
        </p:txBody>
      </p:sp>
      <p:sp>
        <p:nvSpPr>
          <p:cNvPr id="8" name="Tekstfelt 7">
            <a:extLst>
              <a:ext uri="{FF2B5EF4-FFF2-40B4-BE49-F238E27FC236}">
                <a16:creationId xmlns:a16="http://schemas.microsoft.com/office/drawing/2014/main" id="{32124A65-A060-4EBB-9D7E-4A2064BCFDD9}"/>
              </a:ext>
            </a:extLst>
          </p:cNvPr>
          <p:cNvSpPr txBox="1"/>
          <p:nvPr/>
        </p:nvSpPr>
        <p:spPr>
          <a:xfrm>
            <a:off x="5198564" y="1935721"/>
            <a:ext cx="3153812" cy="707886"/>
          </a:xfrm>
          <a:prstGeom prst="rect">
            <a:avLst/>
          </a:prstGeom>
          <a:noFill/>
        </p:spPr>
        <p:txBody>
          <a:bodyPr wrap="square" rtlCol="0">
            <a:spAutoFit/>
          </a:bodyPr>
          <a:lstStyle/>
          <a:p>
            <a:r>
              <a:rPr lang="da-DK" sz="2000" b="1" dirty="0">
                <a:solidFill>
                  <a:schemeClr val="accent1"/>
                </a:solidFill>
              </a:rPr>
              <a:t>Technologies </a:t>
            </a:r>
            <a:r>
              <a:rPr lang="da-DK" sz="2000" b="1" dirty="0" err="1">
                <a:solidFill>
                  <a:schemeClr val="accent1"/>
                </a:solidFill>
              </a:rPr>
              <a:t>work</a:t>
            </a:r>
            <a:r>
              <a:rPr lang="da-DK" sz="2000" b="1" dirty="0">
                <a:solidFill>
                  <a:schemeClr val="accent1"/>
                </a:solidFill>
              </a:rPr>
              <a:t> - </a:t>
            </a:r>
            <a:r>
              <a:rPr lang="da-DK" sz="2000" b="1" dirty="0" err="1">
                <a:solidFill>
                  <a:schemeClr val="accent1"/>
                </a:solidFill>
              </a:rPr>
              <a:t>what</a:t>
            </a:r>
            <a:r>
              <a:rPr lang="da-DK" sz="2000" b="1" dirty="0">
                <a:solidFill>
                  <a:schemeClr val="accent1"/>
                </a:solidFill>
              </a:rPr>
              <a:t> </a:t>
            </a:r>
            <a:r>
              <a:rPr lang="da-DK" sz="2000" b="1" dirty="0" err="1">
                <a:solidFill>
                  <a:schemeClr val="accent1"/>
                </a:solidFill>
              </a:rPr>
              <a:t>are</a:t>
            </a:r>
            <a:r>
              <a:rPr lang="da-DK" sz="2000" b="1" dirty="0">
                <a:solidFill>
                  <a:schemeClr val="accent1"/>
                </a:solidFill>
              </a:rPr>
              <a:t> the right </a:t>
            </a:r>
            <a:r>
              <a:rPr lang="da-DK" sz="2000" b="1" dirty="0" err="1">
                <a:solidFill>
                  <a:schemeClr val="accent1"/>
                </a:solidFill>
              </a:rPr>
              <a:t>scales</a:t>
            </a:r>
            <a:r>
              <a:rPr lang="da-DK" sz="2000" b="1" dirty="0">
                <a:solidFill>
                  <a:schemeClr val="accent1"/>
                </a:solidFill>
              </a:rPr>
              <a:t>?</a:t>
            </a:r>
          </a:p>
        </p:txBody>
      </p:sp>
      <p:pic>
        <p:nvPicPr>
          <p:cNvPr id="2" name="Billede 1">
            <a:extLst>
              <a:ext uri="{FF2B5EF4-FFF2-40B4-BE49-F238E27FC236}">
                <a16:creationId xmlns:a16="http://schemas.microsoft.com/office/drawing/2014/main" id="{B4638118-B1B3-E7FD-6F21-A8D6A910D0A3}"/>
              </a:ext>
            </a:extLst>
          </p:cNvPr>
          <p:cNvPicPr>
            <a:picLocks noChangeAspect="1"/>
          </p:cNvPicPr>
          <p:nvPr/>
        </p:nvPicPr>
        <p:blipFill>
          <a:blip r:embed="rId3"/>
          <a:stretch>
            <a:fillRect/>
          </a:stretch>
        </p:blipFill>
        <p:spPr>
          <a:xfrm>
            <a:off x="8352376" y="1331098"/>
            <a:ext cx="3711152" cy="4948202"/>
          </a:xfrm>
          <a:prstGeom prst="rect">
            <a:avLst/>
          </a:prstGeom>
        </p:spPr>
      </p:pic>
    </p:spTree>
    <p:extLst>
      <p:ext uri="{BB962C8B-B14F-4D97-AF65-F5344CB8AC3E}">
        <p14:creationId xmlns:p14="http://schemas.microsoft.com/office/powerpoint/2010/main" val="28515180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8543FA-7BF7-9334-0528-EF11680EB8C6}"/>
              </a:ext>
            </a:extLst>
          </p:cNvPr>
          <p:cNvSpPr>
            <a:spLocks noGrp="1"/>
          </p:cNvSpPr>
          <p:nvPr>
            <p:ph type="title"/>
          </p:nvPr>
        </p:nvSpPr>
        <p:spPr>
          <a:xfrm>
            <a:off x="550863" y="549279"/>
            <a:ext cx="11090531" cy="2045065"/>
          </a:xfrm>
        </p:spPr>
        <p:txBody>
          <a:bodyPr/>
          <a:lstStyle/>
          <a:p>
            <a:r>
              <a:rPr lang="da-DK" dirty="0"/>
              <a:t>Germany</a:t>
            </a:r>
            <a:br>
              <a:rPr lang="da-DK" dirty="0"/>
            </a:br>
            <a:br>
              <a:rPr lang="da-DK" dirty="0"/>
            </a:br>
            <a:r>
              <a:rPr lang="da-DK" dirty="0" err="1"/>
              <a:t>Paludi-culture</a:t>
            </a:r>
            <a:r>
              <a:rPr lang="da-DK" dirty="0"/>
              <a:t> for</a:t>
            </a:r>
            <a:br>
              <a:rPr lang="da-DK" dirty="0"/>
            </a:br>
            <a:r>
              <a:rPr lang="da-DK" dirty="0"/>
              <a:t>pellets and </a:t>
            </a:r>
            <a:r>
              <a:rPr lang="da-DK" dirty="0" err="1"/>
              <a:t>energy</a:t>
            </a:r>
            <a:endParaRPr lang="da-DK" dirty="0"/>
          </a:p>
        </p:txBody>
      </p:sp>
      <p:sp>
        <p:nvSpPr>
          <p:cNvPr id="3" name="Pladsholder til slidenummer 2">
            <a:extLst>
              <a:ext uri="{FF2B5EF4-FFF2-40B4-BE49-F238E27FC236}">
                <a16:creationId xmlns:a16="http://schemas.microsoft.com/office/drawing/2014/main" id="{781C5B59-928F-A735-0F2B-995A60F1245F}"/>
              </a:ext>
            </a:extLst>
          </p:cNvPr>
          <p:cNvSpPr>
            <a:spLocks noGrp="1"/>
          </p:cNvSpPr>
          <p:nvPr>
            <p:ph type="sldNum" sz="quarter" idx="4"/>
          </p:nvPr>
        </p:nvSpPr>
        <p:spPr/>
        <p:txBody>
          <a:bodyPr/>
          <a:lstStyle/>
          <a:p>
            <a:fld id="{A1C02BF3-6CFC-A548-B91D-73F201674A01}" type="slidenum">
              <a:rPr lang="en-US" smtClean="0"/>
              <a:pPr/>
              <a:t>4</a:t>
            </a:fld>
            <a:endParaRPr lang="en-US" dirty="0"/>
          </a:p>
        </p:txBody>
      </p:sp>
      <p:pic>
        <p:nvPicPr>
          <p:cNvPr id="4" name="Billede 3">
            <a:extLst>
              <a:ext uri="{FF2B5EF4-FFF2-40B4-BE49-F238E27FC236}">
                <a16:creationId xmlns:a16="http://schemas.microsoft.com/office/drawing/2014/main" id="{5D89E29A-D37C-FE50-16A4-9AA1940BA0BF}"/>
              </a:ext>
            </a:extLst>
          </p:cNvPr>
          <p:cNvPicPr>
            <a:picLocks noChangeAspect="1"/>
          </p:cNvPicPr>
          <p:nvPr/>
        </p:nvPicPr>
        <p:blipFill>
          <a:blip r:embed="rId2"/>
          <a:stretch>
            <a:fillRect/>
          </a:stretch>
        </p:blipFill>
        <p:spPr>
          <a:xfrm>
            <a:off x="4995788" y="610948"/>
            <a:ext cx="6645349" cy="5481878"/>
          </a:xfrm>
          <a:prstGeom prst="rect">
            <a:avLst/>
          </a:prstGeom>
        </p:spPr>
      </p:pic>
      <p:sp>
        <p:nvSpPr>
          <p:cNvPr id="5" name="Rutediagram: Forbindelse 4">
            <a:extLst>
              <a:ext uri="{FF2B5EF4-FFF2-40B4-BE49-F238E27FC236}">
                <a16:creationId xmlns:a16="http://schemas.microsoft.com/office/drawing/2014/main" id="{F15BC56A-B2A2-47B8-EF7D-B3B9B8DA2ACB}"/>
              </a:ext>
            </a:extLst>
          </p:cNvPr>
          <p:cNvSpPr/>
          <p:nvPr/>
        </p:nvSpPr>
        <p:spPr>
          <a:xfrm>
            <a:off x="6485860" y="3341254"/>
            <a:ext cx="1329070" cy="1135053"/>
          </a:xfrm>
          <a:prstGeom prst="flowChartConnector">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2545032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49903-549B-3DB9-D385-1D6C8AE0254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7484099-1D2A-F84A-7D94-159C1CEE1EF5}"/>
              </a:ext>
            </a:extLst>
          </p:cNvPr>
          <p:cNvSpPr>
            <a:spLocks noGrp="1"/>
          </p:cNvSpPr>
          <p:nvPr>
            <p:ph type="title"/>
          </p:nvPr>
        </p:nvSpPr>
        <p:spPr/>
        <p:txBody>
          <a:bodyPr/>
          <a:lstStyle/>
          <a:p>
            <a:r>
              <a:rPr lang="en-US" dirty="0"/>
              <a:t>Germany: </a:t>
            </a:r>
            <a:r>
              <a:rPr lang="en-US" dirty="0" err="1"/>
              <a:t>Paludiculture</a:t>
            </a:r>
            <a:r>
              <a:rPr lang="en-US" dirty="0"/>
              <a:t> for growth substrates </a:t>
            </a:r>
          </a:p>
        </p:txBody>
      </p:sp>
      <p:sp>
        <p:nvSpPr>
          <p:cNvPr id="5" name="Content Placeholder 4">
            <a:extLst>
              <a:ext uri="{FF2B5EF4-FFF2-40B4-BE49-F238E27FC236}">
                <a16:creationId xmlns:a16="http://schemas.microsoft.com/office/drawing/2014/main" id="{D1D84229-A665-AC9A-B136-A2AFF33AEC8C}"/>
              </a:ext>
            </a:extLst>
          </p:cNvPr>
          <p:cNvSpPr>
            <a:spLocks noGrp="1"/>
          </p:cNvSpPr>
          <p:nvPr>
            <p:ph idx="1"/>
          </p:nvPr>
        </p:nvSpPr>
        <p:spPr>
          <a:xfrm>
            <a:off x="550863" y="1628776"/>
            <a:ext cx="11090275" cy="4248150"/>
          </a:xfrm>
        </p:spPr>
        <p:txBody>
          <a:bodyPr>
            <a:normAutofit/>
          </a:bodyPr>
          <a:lstStyle/>
          <a:p>
            <a:r>
              <a:rPr lang="en-US" sz="2000" b="1" u="sng" dirty="0"/>
              <a:t>Success factors: </a:t>
            </a:r>
          </a:p>
          <a:p>
            <a:r>
              <a:rPr lang="en-US" sz="2000" dirty="0"/>
              <a:t>Adaptation of twin-screw extrusion technology </a:t>
            </a:r>
          </a:p>
          <a:p>
            <a:r>
              <a:rPr lang="en-US" sz="2000" dirty="0"/>
              <a:t>Adapt a moisture control system</a:t>
            </a:r>
          </a:p>
          <a:p>
            <a:r>
              <a:rPr lang="en-US" sz="2000" dirty="0"/>
              <a:t>Development of a marketable growth substrate</a:t>
            </a:r>
          </a:p>
          <a:p>
            <a:endParaRPr lang="en-US" sz="2000" dirty="0"/>
          </a:p>
          <a:p>
            <a:endParaRPr lang="en-US" sz="2000" dirty="0"/>
          </a:p>
          <a:p>
            <a:endParaRPr lang="en-US" sz="2000" dirty="0"/>
          </a:p>
          <a:p>
            <a:r>
              <a:rPr lang="en-US" sz="2000" b="1" u="sng" dirty="0"/>
              <a:t>Main challenges:</a:t>
            </a:r>
          </a:p>
          <a:p>
            <a:r>
              <a:rPr lang="en-US" sz="2000" dirty="0"/>
              <a:t>Extruder in pilot-scale only </a:t>
            </a:r>
          </a:p>
          <a:p>
            <a:r>
              <a:rPr lang="en-US" sz="2000" dirty="0"/>
              <a:t>Funding for industrial scale extruder for an early-stage product</a:t>
            </a:r>
          </a:p>
          <a:p>
            <a:endParaRPr lang="en-US" sz="1600" dirty="0"/>
          </a:p>
          <a:p>
            <a:endParaRPr lang="en-US" dirty="0"/>
          </a:p>
        </p:txBody>
      </p:sp>
      <p:sp>
        <p:nvSpPr>
          <p:cNvPr id="4" name="Slide Number Placeholder 3">
            <a:extLst>
              <a:ext uri="{FF2B5EF4-FFF2-40B4-BE49-F238E27FC236}">
                <a16:creationId xmlns:a16="http://schemas.microsoft.com/office/drawing/2014/main" id="{A5B3A9B5-2237-F2F4-AEE4-3F697D919CD2}"/>
              </a:ext>
            </a:extLst>
          </p:cNvPr>
          <p:cNvSpPr>
            <a:spLocks noGrp="1"/>
          </p:cNvSpPr>
          <p:nvPr>
            <p:ph type="sldNum" sz="quarter" idx="4"/>
          </p:nvPr>
        </p:nvSpPr>
        <p:spPr/>
        <p:txBody>
          <a:bodyPr/>
          <a:lstStyle/>
          <a:p>
            <a:fld id="{A1C02BF3-6CFC-A548-B91D-73F201674A01}" type="slidenum">
              <a:rPr lang="en-US" smtClean="0"/>
              <a:pPr/>
              <a:t>5</a:t>
            </a:fld>
            <a:endParaRPr lang="en-US" dirty="0"/>
          </a:p>
        </p:txBody>
      </p:sp>
      <p:sp>
        <p:nvSpPr>
          <p:cNvPr id="2" name="Højre klammeparentes 1">
            <a:extLst>
              <a:ext uri="{FF2B5EF4-FFF2-40B4-BE49-F238E27FC236}">
                <a16:creationId xmlns:a16="http://schemas.microsoft.com/office/drawing/2014/main" id="{750C4774-80E6-5CBC-FEC9-14E53D865302}"/>
              </a:ext>
            </a:extLst>
          </p:cNvPr>
          <p:cNvSpPr/>
          <p:nvPr/>
        </p:nvSpPr>
        <p:spPr>
          <a:xfrm>
            <a:off x="5373277" y="1919340"/>
            <a:ext cx="722723" cy="782304"/>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b="1" dirty="0"/>
          </a:p>
        </p:txBody>
      </p:sp>
      <p:sp>
        <p:nvSpPr>
          <p:cNvPr id="6" name="Tekstfelt 5">
            <a:extLst>
              <a:ext uri="{FF2B5EF4-FFF2-40B4-BE49-F238E27FC236}">
                <a16:creationId xmlns:a16="http://schemas.microsoft.com/office/drawing/2014/main" id="{E77BF9BD-068E-46A3-8AFB-4CCBE762A276}"/>
              </a:ext>
            </a:extLst>
          </p:cNvPr>
          <p:cNvSpPr txBox="1"/>
          <p:nvPr/>
        </p:nvSpPr>
        <p:spPr>
          <a:xfrm>
            <a:off x="6096000" y="1919340"/>
            <a:ext cx="2192055" cy="707886"/>
          </a:xfrm>
          <a:prstGeom prst="rect">
            <a:avLst/>
          </a:prstGeom>
          <a:noFill/>
        </p:spPr>
        <p:txBody>
          <a:bodyPr wrap="square" rtlCol="0">
            <a:spAutoFit/>
          </a:bodyPr>
          <a:lstStyle/>
          <a:p>
            <a:r>
              <a:rPr lang="da-DK" sz="2000" b="1" dirty="0" err="1">
                <a:solidFill>
                  <a:schemeClr val="accent1"/>
                </a:solidFill>
              </a:rPr>
              <a:t>Biomass</a:t>
            </a:r>
            <a:r>
              <a:rPr lang="da-DK" sz="2000" b="1" dirty="0">
                <a:solidFill>
                  <a:schemeClr val="accent1"/>
                </a:solidFill>
              </a:rPr>
              <a:t> </a:t>
            </a:r>
            <a:r>
              <a:rPr lang="da-DK" sz="2000" b="1" dirty="0" err="1">
                <a:solidFill>
                  <a:schemeClr val="accent1"/>
                </a:solidFill>
              </a:rPr>
              <a:t>quality</a:t>
            </a:r>
            <a:r>
              <a:rPr lang="da-DK" sz="2000" b="1" dirty="0">
                <a:solidFill>
                  <a:schemeClr val="accent1"/>
                </a:solidFill>
              </a:rPr>
              <a:t> management</a:t>
            </a:r>
          </a:p>
        </p:txBody>
      </p:sp>
      <p:sp>
        <p:nvSpPr>
          <p:cNvPr id="7" name="Højre klammeparentes 6">
            <a:extLst>
              <a:ext uri="{FF2B5EF4-FFF2-40B4-BE49-F238E27FC236}">
                <a16:creationId xmlns:a16="http://schemas.microsoft.com/office/drawing/2014/main" id="{BFB14D6E-514C-4445-7227-D992DB9932D2}"/>
              </a:ext>
            </a:extLst>
          </p:cNvPr>
          <p:cNvSpPr/>
          <p:nvPr/>
        </p:nvSpPr>
        <p:spPr>
          <a:xfrm>
            <a:off x="6853304" y="4843363"/>
            <a:ext cx="526094" cy="771721"/>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b="1" dirty="0"/>
          </a:p>
        </p:txBody>
      </p:sp>
      <p:sp>
        <p:nvSpPr>
          <p:cNvPr id="8" name="Tekstfelt 7">
            <a:extLst>
              <a:ext uri="{FF2B5EF4-FFF2-40B4-BE49-F238E27FC236}">
                <a16:creationId xmlns:a16="http://schemas.microsoft.com/office/drawing/2014/main" id="{D4C659AD-5CFB-DF76-E4D7-60EF71ADF379}"/>
              </a:ext>
            </a:extLst>
          </p:cNvPr>
          <p:cNvSpPr txBox="1"/>
          <p:nvPr/>
        </p:nvSpPr>
        <p:spPr>
          <a:xfrm>
            <a:off x="7493566" y="4875280"/>
            <a:ext cx="2192055" cy="707886"/>
          </a:xfrm>
          <a:prstGeom prst="rect">
            <a:avLst/>
          </a:prstGeom>
          <a:noFill/>
        </p:spPr>
        <p:txBody>
          <a:bodyPr wrap="square" rtlCol="0">
            <a:spAutoFit/>
          </a:bodyPr>
          <a:lstStyle/>
          <a:p>
            <a:r>
              <a:rPr lang="da-DK" sz="2000" b="1" dirty="0">
                <a:solidFill>
                  <a:schemeClr val="accent1"/>
                </a:solidFill>
              </a:rPr>
              <a:t>From R&amp;D to </a:t>
            </a:r>
          </a:p>
          <a:p>
            <a:r>
              <a:rPr lang="da-DK" sz="2000" b="1" dirty="0" err="1">
                <a:solidFill>
                  <a:schemeClr val="accent1"/>
                </a:solidFill>
              </a:rPr>
              <a:t>commercial</a:t>
            </a:r>
            <a:r>
              <a:rPr lang="da-DK" sz="2000" b="1" dirty="0">
                <a:solidFill>
                  <a:schemeClr val="accent1"/>
                </a:solidFill>
              </a:rPr>
              <a:t> </a:t>
            </a:r>
            <a:r>
              <a:rPr lang="da-DK" sz="2000" b="1" dirty="0" err="1">
                <a:solidFill>
                  <a:schemeClr val="accent1"/>
                </a:solidFill>
              </a:rPr>
              <a:t>entity</a:t>
            </a:r>
            <a:endParaRPr lang="da-DK" sz="2000" b="1" dirty="0">
              <a:solidFill>
                <a:schemeClr val="accent1"/>
              </a:solidFill>
            </a:endParaRPr>
          </a:p>
        </p:txBody>
      </p:sp>
      <p:pic>
        <p:nvPicPr>
          <p:cNvPr id="9" name="Billede 8">
            <a:extLst>
              <a:ext uri="{FF2B5EF4-FFF2-40B4-BE49-F238E27FC236}">
                <a16:creationId xmlns:a16="http://schemas.microsoft.com/office/drawing/2014/main" id="{BFC815D7-CFFB-0D54-C573-A68027E30D77}"/>
              </a:ext>
            </a:extLst>
          </p:cNvPr>
          <p:cNvPicPr>
            <a:picLocks noChangeAspect="1"/>
          </p:cNvPicPr>
          <p:nvPr/>
        </p:nvPicPr>
        <p:blipFill>
          <a:blip r:embed="rId2"/>
          <a:stretch>
            <a:fillRect/>
          </a:stretch>
        </p:blipFill>
        <p:spPr>
          <a:xfrm>
            <a:off x="8116016" y="1821650"/>
            <a:ext cx="3884597" cy="2913448"/>
          </a:xfrm>
          <a:prstGeom prst="rect">
            <a:avLst/>
          </a:prstGeom>
        </p:spPr>
      </p:pic>
    </p:spTree>
    <p:extLst>
      <p:ext uri="{BB962C8B-B14F-4D97-AF65-F5344CB8AC3E}">
        <p14:creationId xmlns:p14="http://schemas.microsoft.com/office/powerpoint/2010/main" val="27913256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B1DF3-A2EA-ABFB-5364-2B055133A9B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D6C3C7B-CCB6-909E-E6C3-71F8F3E3A432}"/>
              </a:ext>
            </a:extLst>
          </p:cNvPr>
          <p:cNvSpPr>
            <a:spLocks noGrp="1"/>
          </p:cNvSpPr>
          <p:nvPr>
            <p:ph type="title"/>
          </p:nvPr>
        </p:nvSpPr>
        <p:spPr/>
        <p:txBody>
          <a:bodyPr/>
          <a:lstStyle/>
          <a:p>
            <a:r>
              <a:rPr lang="en-US" dirty="0"/>
              <a:t>Spain: Hemp for precast panels</a:t>
            </a:r>
          </a:p>
        </p:txBody>
      </p:sp>
      <p:sp>
        <p:nvSpPr>
          <p:cNvPr id="5" name="Content Placeholder 4">
            <a:extLst>
              <a:ext uri="{FF2B5EF4-FFF2-40B4-BE49-F238E27FC236}">
                <a16:creationId xmlns:a16="http://schemas.microsoft.com/office/drawing/2014/main" id="{44D026E4-87B3-32B1-0CFE-C04BB6136D6B}"/>
              </a:ext>
            </a:extLst>
          </p:cNvPr>
          <p:cNvSpPr>
            <a:spLocks noGrp="1"/>
          </p:cNvSpPr>
          <p:nvPr>
            <p:ph idx="1"/>
          </p:nvPr>
        </p:nvSpPr>
        <p:spPr>
          <a:xfrm>
            <a:off x="551119" y="1369533"/>
            <a:ext cx="11090275" cy="4518026"/>
          </a:xfrm>
        </p:spPr>
        <p:txBody>
          <a:bodyPr>
            <a:normAutofit/>
          </a:bodyPr>
          <a:lstStyle/>
          <a:p>
            <a:r>
              <a:rPr lang="en-US" sz="2000" b="1" u="sng" dirty="0"/>
              <a:t>Success factors: </a:t>
            </a:r>
          </a:p>
          <a:p>
            <a:r>
              <a:rPr lang="en-US" sz="2000" dirty="0"/>
              <a:t>Known fiber separation technology</a:t>
            </a:r>
          </a:p>
          <a:p>
            <a:r>
              <a:rPr lang="en-US" sz="2000" dirty="0"/>
              <a:t>Fiber application in precast panels demonstrated</a:t>
            </a:r>
          </a:p>
          <a:p>
            <a:r>
              <a:rPr lang="en-US" sz="2000" dirty="0"/>
              <a:t>Tobacco company looking for new opportunities</a:t>
            </a:r>
          </a:p>
          <a:p>
            <a:endParaRPr lang="en-US" sz="2000" dirty="0"/>
          </a:p>
          <a:p>
            <a:r>
              <a:rPr lang="en-US" sz="2000" b="1" u="sng" dirty="0"/>
              <a:t>Main challenges:</a:t>
            </a:r>
          </a:p>
          <a:p>
            <a:r>
              <a:rPr lang="en-US" sz="2000" dirty="0"/>
              <a:t>Fiber processing in pilot scale</a:t>
            </a:r>
          </a:p>
          <a:p>
            <a:r>
              <a:rPr lang="en-US" sz="2000" dirty="0"/>
              <a:t>Limited supply of local hemp crop </a:t>
            </a:r>
          </a:p>
          <a:p>
            <a:r>
              <a:rPr lang="en-US" sz="2000" dirty="0"/>
              <a:t>Processing of long fibers not yet considered</a:t>
            </a:r>
          </a:p>
          <a:p>
            <a:endParaRPr lang="en-US" sz="2000" dirty="0"/>
          </a:p>
        </p:txBody>
      </p:sp>
      <p:sp>
        <p:nvSpPr>
          <p:cNvPr id="4" name="Slide Number Placeholder 3">
            <a:extLst>
              <a:ext uri="{FF2B5EF4-FFF2-40B4-BE49-F238E27FC236}">
                <a16:creationId xmlns:a16="http://schemas.microsoft.com/office/drawing/2014/main" id="{4BCBAC8B-3414-B5D5-0482-D764FFECC6D2}"/>
              </a:ext>
            </a:extLst>
          </p:cNvPr>
          <p:cNvSpPr>
            <a:spLocks noGrp="1"/>
          </p:cNvSpPr>
          <p:nvPr>
            <p:ph type="sldNum" sz="quarter" idx="4"/>
          </p:nvPr>
        </p:nvSpPr>
        <p:spPr/>
        <p:txBody>
          <a:bodyPr/>
          <a:lstStyle/>
          <a:p>
            <a:fld id="{A1C02BF3-6CFC-A548-B91D-73F201674A01}" type="slidenum">
              <a:rPr lang="en-US" smtClean="0"/>
              <a:pPr/>
              <a:t>6</a:t>
            </a:fld>
            <a:endParaRPr lang="en-US" dirty="0"/>
          </a:p>
        </p:txBody>
      </p:sp>
      <p:sp>
        <p:nvSpPr>
          <p:cNvPr id="6" name="Højre klammeparentes 5">
            <a:extLst>
              <a:ext uri="{FF2B5EF4-FFF2-40B4-BE49-F238E27FC236}">
                <a16:creationId xmlns:a16="http://schemas.microsoft.com/office/drawing/2014/main" id="{60F229D2-34DD-ECCF-30F3-383B78843579}"/>
              </a:ext>
            </a:extLst>
          </p:cNvPr>
          <p:cNvSpPr/>
          <p:nvPr/>
        </p:nvSpPr>
        <p:spPr>
          <a:xfrm>
            <a:off x="5121057" y="3867428"/>
            <a:ext cx="711896" cy="1087344"/>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b="1" dirty="0"/>
          </a:p>
        </p:txBody>
      </p:sp>
      <p:sp>
        <p:nvSpPr>
          <p:cNvPr id="7" name="Tekstfelt 6">
            <a:extLst>
              <a:ext uri="{FF2B5EF4-FFF2-40B4-BE49-F238E27FC236}">
                <a16:creationId xmlns:a16="http://schemas.microsoft.com/office/drawing/2014/main" id="{D1E91E1D-5864-5DC8-6678-D8A614FB8BCB}"/>
              </a:ext>
            </a:extLst>
          </p:cNvPr>
          <p:cNvSpPr txBox="1"/>
          <p:nvPr/>
        </p:nvSpPr>
        <p:spPr>
          <a:xfrm>
            <a:off x="6037816" y="1724107"/>
            <a:ext cx="1841325" cy="707886"/>
          </a:xfrm>
          <a:prstGeom prst="rect">
            <a:avLst/>
          </a:prstGeom>
          <a:noFill/>
        </p:spPr>
        <p:txBody>
          <a:bodyPr wrap="square" rtlCol="0">
            <a:spAutoFit/>
          </a:bodyPr>
          <a:lstStyle/>
          <a:p>
            <a:r>
              <a:rPr lang="da-DK" sz="2000" b="1" dirty="0" err="1">
                <a:solidFill>
                  <a:schemeClr val="accent1"/>
                </a:solidFill>
              </a:rPr>
              <a:t>Known</a:t>
            </a:r>
            <a:r>
              <a:rPr lang="da-DK" sz="2000" b="1" dirty="0">
                <a:solidFill>
                  <a:schemeClr val="accent1"/>
                </a:solidFill>
              </a:rPr>
              <a:t> </a:t>
            </a:r>
            <a:r>
              <a:rPr lang="da-DK" sz="2000" b="1" dirty="0" err="1">
                <a:solidFill>
                  <a:schemeClr val="accent1"/>
                </a:solidFill>
              </a:rPr>
              <a:t>technologies</a:t>
            </a:r>
            <a:endParaRPr lang="da-DK" sz="2000" b="1" dirty="0">
              <a:solidFill>
                <a:schemeClr val="accent1"/>
              </a:solidFill>
            </a:endParaRPr>
          </a:p>
        </p:txBody>
      </p:sp>
      <p:sp>
        <p:nvSpPr>
          <p:cNvPr id="8" name="Tekstfelt 7">
            <a:extLst>
              <a:ext uri="{FF2B5EF4-FFF2-40B4-BE49-F238E27FC236}">
                <a16:creationId xmlns:a16="http://schemas.microsoft.com/office/drawing/2014/main" id="{02506B86-D74F-43BC-F5E8-B56584852229}"/>
              </a:ext>
            </a:extLst>
          </p:cNvPr>
          <p:cNvSpPr txBox="1"/>
          <p:nvPr/>
        </p:nvSpPr>
        <p:spPr>
          <a:xfrm>
            <a:off x="5958214" y="4246886"/>
            <a:ext cx="3224391" cy="707886"/>
          </a:xfrm>
          <a:prstGeom prst="rect">
            <a:avLst/>
          </a:prstGeom>
          <a:noFill/>
        </p:spPr>
        <p:txBody>
          <a:bodyPr wrap="square" rtlCol="0">
            <a:spAutoFit/>
          </a:bodyPr>
          <a:lstStyle/>
          <a:p>
            <a:r>
              <a:rPr lang="da-DK" sz="2000" b="1" dirty="0" err="1">
                <a:solidFill>
                  <a:schemeClr val="accent1"/>
                </a:solidFill>
              </a:rPr>
              <a:t>Unsolved</a:t>
            </a:r>
            <a:r>
              <a:rPr lang="da-DK" sz="2000" b="1" dirty="0">
                <a:solidFill>
                  <a:schemeClr val="accent1"/>
                </a:solidFill>
              </a:rPr>
              <a:t> </a:t>
            </a:r>
            <a:r>
              <a:rPr lang="da-DK" sz="2000" b="1" dirty="0" err="1">
                <a:solidFill>
                  <a:schemeClr val="accent1"/>
                </a:solidFill>
              </a:rPr>
              <a:t>biomass</a:t>
            </a:r>
            <a:r>
              <a:rPr lang="da-DK" sz="2000" b="1" dirty="0">
                <a:solidFill>
                  <a:schemeClr val="accent1"/>
                </a:solidFill>
              </a:rPr>
              <a:t> </a:t>
            </a:r>
            <a:r>
              <a:rPr lang="da-DK" sz="2000" b="1" dirty="0" err="1">
                <a:solidFill>
                  <a:schemeClr val="accent1"/>
                </a:solidFill>
              </a:rPr>
              <a:t>production</a:t>
            </a:r>
            <a:r>
              <a:rPr lang="da-DK" sz="2000" b="1" dirty="0">
                <a:solidFill>
                  <a:schemeClr val="accent1"/>
                </a:solidFill>
              </a:rPr>
              <a:t> and  valorisation</a:t>
            </a:r>
          </a:p>
        </p:txBody>
      </p:sp>
      <p:sp>
        <p:nvSpPr>
          <p:cNvPr id="9" name="Højre klammeparentes 8">
            <a:extLst>
              <a:ext uri="{FF2B5EF4-FFF2-40B4-BE49-F238E27FC236}">
                <a16:creationId xmlns:a16="http://schemas.microsoft.com/office/drawing/2014/main" id="{5C463649-5586-D34A-C091-498E93038277}"/>
              </a:ext>
            </a:extLst>
          </p:cNvPr>
          <p:cNvSpPr/>
          <p:nvPr/>
        </p:nvSpPr>
        <p:spPr>
          <a:xfrm>
            <a:off x="5477005" y="1679944"/>
            <a:ext cx="481209" cy="938254"/>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b="1" dirty="0"/>
          </a:p>
        </p:txBody>
      </p:sp>
      <p:pic>
        <p:nvPicPr>
          <p:cNvPr id="10" name="Billede 9">
            <a:extLst>
              <a:ext uri="{FF2B5EF4-FFF2-40B4-BE49-F238E27FC236}">
                <a16:creationId xmlns:a16="http://schemas.microsoft.com/office/drawing/2014/main" id="{8AE9E995-A18B-5A6D-9979-F7DDC611C988}"/>
              </a:ext>
            </a:extLst>
          </p:cNvPr>
          <p:cNvPicPr>
            <a:picLocks noChangeAspect="1"/>
          </p:cNvPicPr>
          <p:nvPr/>
        </p:nvPicPr>
        <p:blipFill>
          <a:blip r:embed="rId2"/>
          <a:stretch>
            <a:fillRect/>
          </a:stretch>
        </p:blipFill>
        <p:spPr>
          <a:xfrm>
            <a:off x="8123258" y="1684420"/>
            <a:ext cx="3700593" cy="2469094"/>
          </a:xfrm>
          <a:prstGeom prst="rect">
            <a:avLst/>
          </a:prstGeom>
        </p:spPr>
      </p:pic>
    </p:spTree>
    <p:extLst>
      <p:ext uri="{BB962C8B-B14F-4D97-AF65-F5344CB8AC3E}">
        <p14:creationId xmlns:p14="http://schemas.microsoft.com/office/powerpoint/2010/main" val="2768342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28F82-9F68-80D7-79B6-FD13598DD07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77A628E-0732-65FA-3451-9F832BB0F2F6}"/>
              </a:ext>
            </a:extLst>
          </p:cNvPr>
          <p:cNvSpPr>
            <a:spLocks noGrp="1"/>
          </p:cNvSpPr>
          <p:nvPr>
            <p:ph type="title"/>
          </p:nvPr>
        </p:nvSpPr>
        <p:spPr/>
        <p:txBody>
          <a:bodyPr/>
          <a:lstStyle/>
          <a:p>
            <a:r>
              <a:rPr lang="en-US" dirty="0"/>
              <a:t>Lessons learned</a:t>
            </a:r>
          </a:p>
        </p:txBody>
      </p:sp>
      <p:sp>
        <p:nvSpPr>
          <p:cNvPr id="4" name="Content Placeholder 3">
            <a:extLst>
              <a:ext uri="{FF2B5EF4-FFF2-40B4-BE49-F238E27FC236}">
                <a16:creationId xmlns:a16="http://schemas.microsoft.com/office/drawing/2014/main" id="{1C68F357-4C45-8AD6-9376-7B9E94FAAF7F}"/>
              </a:ext>
            </a:extLst>
          </p:cNvPr>
          <p:cNvSpPr>
            <a:spLocks noGrp="1"/>
          </p:cNvSpPr>
          <p:nvPr>
            <p:ph sz="half" idx="1"/>
          </p:nvPr>
        </p:nvSpPr>
        <p:spPr>
          <a:xfrm>
            <a:off x="550864" y="1340163"/>
            <a:ext cx="5184774" cy="4284023"/>
          </a:xfrm>
        </p:spPr>
        <p:txBody>
          <a:bodyPr>
            <a:noAutofit/>
          </a:bodyPr>
          <a:lstStyle/>
          <a:p>
            <a:r>
              <a:rPr lang="en-US" sz="2000" dirty="0"/>
              <a:t>Consider all operations from field to biobased product to </a:t>
            </a:r>
            <a:r>
              <a:rPr lang="en-US" sz="2000" u="sng" dirty="0"/>
              <a:t>find the relevant scale </a:t>
            </a:r>
          </a:p>
          <a:p>
            <a:endParaRPr lang="en-US" sz="2000" u="sng" dirty="0"/>
          </a:p>
          <a:p>
            <a:r>
              <a:rPr lang="en-US" sz="2000" u="sng" dirty="0"/>
              <a:t>Feedstock availability and logistics</a:t>
            </a:r>
            <a:r>
              <a:rPr lang="en-US" sz="2000" dirty="0"/>
              <a:t> important for organizing biomass processing scale</a:t>
            </a:r>
          </a:p>
          <a:p>
            <a:endParaRPr lang="en-US" sz="2000" dirty="0"/>
          </a:p>
          <a:p>
            <a:r>
              <a:rPr lang="en-US" sz="2000" dirty="0"/>
              <a:t>Adapting known technologies to new types of feedstocks makes the </a:t>
            </a:r>
            <a:r>
              <a:rPr lang="en-US" sz="2000" u="sng" dirty="0"/>
              <a:t>route to market faster</a:t>
            </a:r>
            <a:r>
              <a:rPr lang="en-US" sz="2000" dirty="0"/>
              <a:t> – for all parties</a:t>
            </a:r>
          </a:p>
          <a:p>
            <a:endParaRPr lang="en-US" sz="2000" dirty="0"/>
          </a:p>
          <a:p>
            <a:r>
              <a:rPr lang="en-US" sz="2000" u="sng" dirty="0"/>
              <a:t>Look beyond “local”</a:t>
            </a:r>
            <a:r>
              <a:rPr lang="en-US" sz="2000" dirty="0"/>
              <a:t> – the feedstock or market may be somewhere else</a:t>
            </a:r>
          </a:p>
          <a:p>
            <a:endParaRPr lang="en-US" sz="2000" dirty="0"/>
          </a:p>
        </p:txBody>
      </p:sp>
      <p:sp>
        <p:nvSpPr>
          <p:cNvPr id="5" name="Content Placeholder 4">
            <a:extLst>
              <a:ext uri="{FF2B5EF4-FFF2-40B4-BE49-F238E27FC236}">
                <a16:creationId xmlns:a16="http://schemas.microsoft.com/office/drawing/2014/main" id="{5C8A0CA9-227D-C558-A9C8-31AF4014857D}"/>
              </a:ext>
            </a:extLst>
          </p:cNvPr>
          <p:cNvSpPr>
            <a:spLocks noGrp="1"/>
          </p:cNvSpPr>
          <p:nvPr>
            <p:ph sz="half" idx="10"/>
          </p:nvPr>
        </p:nvSpPr>
        <p:spPr>
          <a:xfrm>
            <a:off x="6440485" y="1365606"/>
            <a:ext cx="5184775" cy="4722043"/>
          </a:xfrm>
        </p:spPr>
        <p:txBody>
          <a:bodyPr>
            <a:normAutofit/>
          </a:bodyPr>
          <a:lstStyle/>
          <a:p>
            <a:r>
              <a:rPr lang="en-US" sz="2000" u="sng" dirty="0"/>
              <a:t>Crop easy to implement</a:t>
            </a:r>
            <a:r>
              <a:rPr lang="en-US" sz="2000" dirty="0"/>
              <a:t> in local agricultural production =&gt; faster scale up of feedstock production</a:t>
            </a:r>
          </a:p>
          <a:p>
            <a:endParaRPr lang="en-US" sz="2000" dirty="0"/>
          </a:p>
          <a:p>
            <a:r>
              <a:rPr lang="en-US" sz="2000" dirty="0"/>
              <a:t>Find </a:t>
            </a:r>
            <a:r>
              <a:rPr lang="en-US" sz="2000" u="sng" dirty="0"/>
              <a:t>marketable</a:t>
            </a:r>
            <a:r>
              <a:rPr lang="en-US" sz="2000" dirty="0"/>
              <a:t> applications for </a:t>
            </a:r>
            <a:r>
              <a:rPr lang="en-US" sz="2000" u="sng" dirty="0"/>
              <a:t>main</a:t>
            </a:r>
            <a:r>
              <a:rPr lang="en-US" sz="2000" dirty="0"/>
              <a:t> fractions of the biomass</a:t>
            </a:r>
          </a:p>
          <a:p>
            <a:endParaRPr lang="en-US" sz="2000" dirty="0"/>
          </a:p>
          <a:p>
            <a:r>
              <a:rPr lang="en-US" sz="2000" dirty="0"/>
              <a:t>Connect with end-user early to </a:t>
            </a:r>
            <a:r>
              <a:rPr lang="en-US" sz="2000" u="sng" dirty="0"/>
              <a:t>adapt processing</a:t>
            </a:r>
            <a:r>
              <a:rPr lang="en-US" sz="2000" dirty="0"/>
              <a:t> to industrial need (e.g. quality) </a:t>
            </a:r>
          </a:p>
          <a:p>
            <a:endParaRPr lang="en-US" sz="2000" dirty="0"/>
          </a:p>
          <a:p>
            <a:r>
              <a:rPr lang="en-US" sz="2000" dirty="0"/>
              <a:t>Prioritize what could make a </a:t>
            </a:r>
            <a:r>
              <a:rPr lang="en-US" sz="2000" u="sng" dirty="0"/>
              <a:t>good business case</a:t>
            </a:r>
            <a:r>
              <a:rPr lang="en-US" sz="2000" dirty="0"/>
              <a:t> </a:t>
            </a:r>
          </a:p>
          <a:p>
            <a:endParaRPr lang="en-US" sz="2000" dirty="0"/>
          </a:p>
        </p:txBody>
      </p:sp>
      <p:sp>
        <p:nvSpPr>
          <p:cNvPr id="7" name="Text Placeholder 6">
            <a:extLst>
              <a:ext uri="{FF2B5EF4-FFF2-40B4-BE49-F238E27FC236}">
                <a16:creationId xmlns:a16="http://schemas.microsoft.com/office/drawing/2014/main" id="{ED785060-CB18-5619-715E-CDF97CE1336D}"/>
              </a:ext>
            </a:extLst>
          </p:cNvPr>
          <p:cNvSpPr>
            <a:spLocks noGrp="1"/>
          </p:cNvSpPr>
          <p:nvPr>
            <p:ph type="body" sz="quarter" idx="11"/>
          </p:nvPr>
        </p:nvSpPr>
        <p:spPr/>
        <p:txBody>
          <a:bodyPr>
            <a:normAutofit lnSpcReduction="10000"/>
          </a:bodyPr>
          <a:lstStyle/>
          <a:p>
            <a:r>
              <a:rPr lang="en-US" dirty="0"/>
              <a:t>Good practices</a:t>
            </a:r>
          </a:p>
        </p:txBody>
      </p:sp>
      <p:sp>
        <p:nvSpPr>
          <p:cNvPr id="6" name="Slide Number Placeholder 5">
            <a:extLst>
              <a:ext uri="{FF2B5EF4-FFF2-40B4-BE49-F238E27FC236}">
                <a16:creationId xmlns:a16="http://schemas.microsoft.com/office/drawing/2014/main" id="{0F0A82A8-795F-1016-E434-A4CC696C8924}"/>
              </a:ext>
            </a:extLst>
          </p:cNvPr>
          <p:cNvSpPr>
            <a:spLocks noGrp="1"/>
          </p:cNvSpPr>
          <p:nvPr>
            <p:ph type="sldNum" sz="quarter" idx="4"/>
          </p:nvPr>
        </p:nvSpPr>
        <p:spPr/>
        <p:txBody>
          <a:bodyPr/>
          <a:lstStyle/>
          <a:p>
            <a:fld id="{A1C02BF3-6CFC-A548-B91D-73F201674A01}" type="slidenum">
              <a:rPr lang="en-US" smtClean="0"/>
              <a:pPr/>
              <a:t>7</a:t>
            </a:fld>
            <a:endParaRPr lang="en-US" dirty="0"/>
          </a:p>
        </p:txBody>
      </p:sp>
    </p:spTree>
    <p:extLst>
      <p:ext uri="{BB962C8B-B14F-4D97-AF65-F5344CB8AC3E}">
        <p14:creationId xmlns:p14="http://schemas.microsoft.com/office/powerpoint/2010/main" val="2643801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485A0EDA-E61D-54BF-ED91-FE2B602C26D5}"/>
              </a:ext>
            </a:extLst>
          </p:cNvPr>
          <p:cNvSpPr txBox="1"/>
          <p:nvPr/>
        </p:nvSpPr>
        <p:spPr>
          <a:xfrm>
            <a:off x="3018771" y="3732756"/>
            <a:ext cx="5022937" cy="1938992"/>
          </a:xfrm>
          <a:prstGeom prst="rect">
            <a:avLst/>
          </a:prstGeom>
          <a:noFill/>
        </p:spPr>
        <p:txBody>
          <a:bodyPr wrap="square" rtlCol="0">
            <a:spAutoFit/>
          </a:bodyPr>
          <a:lstStyle/>
          <a:p>
            <a:r>
              <a:rPr lang="da-DK" sz="2400" b="1" dirty="0">
                <a:solidFill>
                  <a:schemeClr val="accent1"/>
                </a:solidFill>
              </a:rPr>
              <a:t>Karen Hamann</a:t>
            </a:r>
          </a:p>
          <a:p>
            <a:r>
              <a:rPr lang="da-DK" sz="2400" b="1" dirty="0">
                <a:solidFill>
                  <a:schemeClr val="accent1"/>
                </a:solidFill>
              </a:rPr>
              <a:t>IFAU Institute for Food Studies &amp;</a:t>
            </a:r>
            <a:br>
              <a:rPr lang="da-DK" sz="2400" b="1" dirty="0">
                <a:solidFill>
                  <a:schemeClr val="accent1"/>
                </a:solidFill>
              </a:rPr>
            </a:br>
            <a:r>
              <a:rPr lang="da-DK" sz="2400" b="1" dirty="0">
                <a:solidFill>
                  <a:schemeClr val="accent1"/>
                </a:solidFill>
              </a:rPr>
              <a:t>Agri Industrial Development ApS</a:t>
            </a:r>
          </a:p>
          <a:p>
            <a:r>
              <a:rPr lang="da-DK" sz="2400" b="1" dirty="0">
                <a:solidFill>
                  <a:schemeClr val="accent1"/>
                </a:solidFill>
              </a:rPr>
              <a:t>Denmark</a:t>
            </a:r>
          </a:p>
          <a:p>
            <a:r>
              <a:rPr lang="da-DK" sz="2400" dirty="0">
                <a:hlinkClick r:id="rId2"/>
              </a:rPr>
              <a:t>karen@ifau.dk</a:t>
            </a:r>
            <a:r>
              <a:rPr lang="da-DK" sz="2400" dirty="0"/>
              <a:t> </a:t>
            </a:r>
          </a:p>
        </p:txBody>
      </p:sp>
      <p:pic>
        <p:nvPicPr>
          <p:cNvPr id="4" name="Billede 3">
            <a:extLst>
              <a:ext uri="{FF2B5EF4-FFF2-40B4-BE49-F238E27FC236}">
                <a16:creationId xmlns:a16="http://schemas.microsoft.com/office/drawing/2014/main" id="{F76997EA-F6C7-9BD8-6818-BA084A6ACF7F}"/>
              </a:ext>
            </a:extLst>
          </p:cNvPr>
          <p:cNvPicPr>
            <a:picLocks noChangeAspect="1"/>
          </p:cNvPicPr>
          <p:nvPr/>
        </p:nvPicPr>
        <p:blipFill>
          <a:blip r:embed="rId3"/>
          <a:stretch>
            <a:fillRect/>
          </a:stretch>
        </p:blipFill>
        <p:spPr>
          <a:xfrm>
            <a:off x="559829" y="4158641"/>
            <a:ext cx="1805613" cy="1302707"/>
          </a:xfrm>
          <a:prstGeom prst="rect">
            <a:avLst/>
          </a:prstGeom>
        </p:spPr>
      </p:pic>
    </p:spTree>
    <p:extLst>
      <p:ext uri="{BB962C8B-B14F-4D97-AF65-F5344CB8AC3E}">
        <p14:creationId xmlns:p14="http://schemas.microsoft.com/office/powerpoint/2010/main" val="721120178"/>
      </p:ext>
    </p:extLst>
  </p:cSld>
  <p:clrMapOvr>
    <a:masterClrMapping/>
  </p:clrMapOvr>
</p:sld>
</file>

<file path=ppt/theme/theme1.xml><?xml version="1.0" encoding="utf-8"?>
<a:theme xmlns:a="http://schemas.openxmlformats.org/drawingml/2006/main" name="MarginUp! - light">
  <a:themeElements>
    <a:clrScheme name="MarginUp!">
      <a:dk1>
        <a:srgbClr val="4E3C33"/>
      </a:dk1>
      <a:lt1>
        <a:srgbClr val="FFFFFF"/>
      </a:lt1>
      <a:dk2>
        <a:srgbClr val="CA6627"/>
      </a:dk2>
      <a:lt2>
        <a:srgbClr val="CDB9AB"/>
      </a:lt2>
      <a:accent1>
        <a:srgbClr val="CA6627"/>
      </a:accent1>
      <a:accent2>
        <a:srgbClr val="B3BA34"/>
      </a:accent2>
      <a:accent3>
        <a:srgbClr val="F3858E"/>
      </a:accent3>
      <a:accent4>
        <a:srgbClr val="63BBB1"/>
      </a:accent4>
      <a:accent5>
        <a:srgbClr val="A3DAD2"/>
      </a:accent5>
      <a:accent6>
        <a:srgbClr val="77883C"/>
      </a:accent6>
      <a:hlink>
        <a:srgbClr val="B3BA34"/>
      </a:hlink>
      <a:folHlink>
        <a:srgbClr val="B3BA34"/>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arginUp! - brown">
  <a:themeElements>
    <a:clrScheme name="MarginUp!">
      <a:dk1>
        <a:srgbClr val="4E3C33"/>
      </a:dk1>
      <a:lt1>
        <a:srgbClr val="FFFFFF"/>
      </a:lt1>
      <a:dk2>
        <a:srgbClr val="CA6627"/>
      </a:dk2>
      <a:lt2>
        <a:srgbClr val="CDB9AB"/>
      </a:lt2>
      <a:accent1>
        <a:srgbClr val="CA6627"/>
      </a:accent1>
      <a:accent2>
        <a:srgbClr val="B3BA34"/>
      </a:accent2>
      <a:accent3>
        <a:srgbClr val="F3858E"/>
      </a:accent3>
      <a:accent4>
        <a:srgbClr val="63BBB1"/>
      </a:accent4>
      <a:accent5>
        <a:srgbClr val="A3DAD2"/>
      </a:accent5>
      <a:accent6>
        <a:srgbClr val="77883C"/>
      </a:accent6>
      <a:hlink>
        <a:srgbClr val="B3BA34"/>
      </a:hlink>
      <a:folHlink>
        <a:srgbClr val="B3BA34"/>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2137</TotalTime>
  <Words>383</Words>
  <Application>Microsoft Office PowerPoint</Application>
  <PresentationFormat>Widescreen</PresentationFormat>
  <Paragraphs>72</Paragraphs>
  <Slides>8</Slides>
  <Notes>1</Notes>
  <HiddenSlides>0</HiddenSlides>
  <MMClips>0</MMClips>
  <ScaleCrop>false</ScaleCrop>
  <HeadingPairs>
    <vt:vector size="6" baseType="variant">
      <vt:variant>
        <vt:lpstr>Benyttede skrifttyper</vt:lpstr>
      </vt:variant>
      <vt:variant>
        <vt:i4>2</vt:i4>
      </vt:variant>
      <vt:variant>
        <vt:lpstr>Tema</vt:lpstr>
      </vt:variant>
      <vt:variant>
        <vt:i4>2</vt:i4>
      </vt:variant>
      <vt:variant>
        <vt:lpstr>Slidetitler</vt:lpstr>
      </vt:variant>
      <vt:variant>
        <vt:i4>8</vt:i4>
      </vt:variant>
    </vt:vector>
  </HeadingPairs>
  <TitlesOfParts>
    <vt:vector size="12" baseType="lpstr">
      <vt:lpstr>Arial</vt:lpstr>
      <vt:lpstr>Calibri</vt:lpstr>
      <vt:lpstr>MarginUp! - light</vt:lpstr>
      <vt:lpstr>1_MarginUp! - brown</vt:lpstr>
      <vt:lpstr>Best practices and learnings for scaling biomass processing – examples from the MarginUP! project</vt:lpstr>
      <vt:lpstr>Use Cases in 5 EU countries, Argentina, South Africa   Pilot-scale processing of the biomass  Test biomasses in biobased products  2022-2026, Funded by EU (Horizon Europe RIA)  28 partners   </vt:lpstr>
      <vt:lpstr>Sweden: Turnip rapeseed for biodiesel</vt:lpstr>
      <vt:lpstr>Germany  Paludi-culture for pellets and energy</vt:lpstr>
      <vt:lpstr>Germany: Paludiculture for growth substrates </vt:lpstr>
      <vt:lpstr>Spain: Hemp for precast panels</vt:lpstr>
      <vt:lpstr>Lessons learned</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Emile Noel</dc:creator>
  <cp:lastModifiedBy>Karen Hamann</cp:lastModifiedBy>
  <cp:revision>139</cp:revision>
  <dcterms:created xsi:type="dcterms:W3CDTF">2020-01-09T15:23:23Z</dcterms:created>
  <dcterms:modified xsi:type="dcterms:W3CDTF">2026-03-17T12:53:39Z</dcterms:modified>
</cp:coreProperties>
</file>